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9" r:id="rId4"/>
    <p:sldId id="260" r:id="rId5"/>
    <p:sldId id="261" r:id="rId6"/>
    <p:sldId id="263" r:id="rId7"/>
    <p:sldId id="282" r:id="rId8"/>
    <p:sldId id="283" r:id="rId9"/>
    <p:sldId id="284" r:id="rId10"/>
    <p:sldId id="285" r:id="rId11"/>
    <p:sldId id="264" r:id="rId12"/>
    <p:sldId id="257" r:id="rId13"/>
    <p:sldId id="281" r:id="rId14"/>
    <p:sldId id="265" r:id="rId15"/>
    <p:sldId id="266" r:id="rId16"/>
    <p:sldId id="267" r:id="rId17"/>
    <p:sldId id="268" r:id="rId18"/>
    <p:sldId id="270" r:id="rId19"/>
    <p:sldId id="271" r:id="rId20"/>
    <p:sldId id="272" r:id="rId21"/>
    <p:sldId id="273" r:id="rId22"/>
    <p:sldId id="274" r:id="rId23"/>
    <p:sldId id="275" r:id="rId24"/>
    <p:sldId id="276" r:id="rId25"/>
    <p:sldId id="277" r:id="rId26"/>
    <p:sldId id="278"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269" r:id="rId43"/>
    <p:sldId id="279" r:id="rId44"/>
    <p:sldId id="280" r:id="rId45"/>
  </p:sldIdLst>
  <p:sldSz cx="9144000" cy="6858000" type="screen4x3"/>
  <p:notesSz cx="6858000" cy="9144000"/>
  <p:custDataLst>
    <p:tags r:id="rId49"/>
  </p:custDataLst>
  <p:defaultTextStyle>
    <a:defPPr>
      <a:defRPr lang="ru-RU"/>
    </a:defPPr>
    <a:lvl1pPr marL="0" lvl="0" indent="0" algn="l" defTabSz="914400" rtl="0" eaLnBrk="1" fontAlgn="base" latinLnBrk="0" hangingPunct="1">
      <a:lnSpc>
        <a:spcPct val="100000"/>
      </a:lnSpc>
      <a:spcBef>
        <a:spcPct val="0"/>
      </a:spcBef>
      <a:spcAft>
        <a:spcPct val="0"/>
      </a:spcAft>
      <a:buSzPct val="100000"/>
      <a:buNone/>
      <a:defRPr sz="3200" b="1" i="0" u="none" kern="1200" baseline="0">
        <a:solidFill>
          <a:schemeClr val="bg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SzPct val="100000"/>
      <a:buNone/>
      <a:defRPr sz="3200" b="1" i="0" u="none" kern="1200" baseline="0">
        <a:solidFill>
          <a:schemeClr val="bg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SzPct val="100000"/>
      <a:buNone/>
      <a:defRPr sz="3200" b="1" i="0" u="none" kern="1200" baseline="0">
        <a:solidFill>
          <a:schemeClr val="bg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SzPct val="100000"/>
      <a:buNone/>
      <a:defRPr sz="3200" b="1" i="0" u="none" kern="1200" baseline="0">
        <a:solidFill>
          <a:schemeClr val="bg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SzPct val="100000"/>
      <a:buNone/>
      <a:defRPr sz="3200" b="1" i="0" u="none" kern="1200" baseline="0">
        <a:solidFill>
          <a:schemeClr val="bg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SzPct val="100000"/>
      <a:buNone/>
      <a:defRPr sz="3200" b="1" i="0" u="none" kern="1200" baseline="0">
        <a:solidFill>
          <a:schemeClr val="bg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SzPct val="100000"/>
      <a:buNone/>
      <a:defRPr sz="3200" b="1" i="0" u="none" kern="1200" baseline="0">
        <a:solidFill>
          <a:schemeClr val="bg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SzPct val="100000"/>
      <a:buNone/>
      <a:defRPr sz="3200" b="1" i="0" u="none" kern="1200" baseline="0">
        <a:solidFill>
          <a:schemeClr val="bg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SzPct val="100000"/>
      <a:buNone/>
      <a:defRPr sz="3200" b="1" i="0" u="none" kern="1200" baseline="0">
        <a:solidFill>
          <a:schemeClr val="bg1"/>
        </a:solidFill>
        <a:latin typeface="Arial" panose="020B0604020202020204" pitchFamily="34" charset="0"/>
        <a:ea typeface="宋体" panose="02010600030101010101" pitchFamily="2" charset="-122"/>
        <a:cs typeface="+mn-cs"/>
      </a:defRPr>
    </a:lvl9pPr>
  </p:defaultTextStyle>
  <p:modifyVerifier cryptProviderType="rsaFull" cryptAlgorithmClass="hash" cryptAlgorithmType="typeAny" cryptAlgorithmSid="4" spinCount="100000" saltData="NnCLbWuYJGPyegc3jiaCLA==" hashData="Xhuj2rhq0pYaWf4wkrGO7Ro/ek4="/>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50" d="100"/>
          <a:sy n="50" d="100"/>
        </p:scale>
        <p:origin x="-1956" y="-4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9" Type="http://schemas.openxmlformats.org/officeDocument/2006/relationships/tags" Target="tags/tag1.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130425"/>
            <a:ext cx="7772400" cy="1470025"/>
          </a:xfrm>
          <a:noFill/>
          <a:ln w="9525">
            <a:noFill/>
          </a:ln>
        </p:spPr>
        <p:txBody>
          <a:bodyPr anchor="t"/>
          <a:lstStyle>
            <a:lvl1pPr marL="0" lvl="0" indent="0" algn="ctr" defTabSz="914400" rtl="0" eaLnBrk="1" fontAlgn="base" latinLnBrk="0" hangingPunct="1">
              <a:lnSpc>
                <a:spcPct val="100000"/>
              </a:lnSpc>
              <a:spcBef>
                <a:spcPct val="0"/>
              </a:spcBef>
              <a:spcAft>
                <a:spcPct val="0"/>
              </a:spcAft>
              <a:buClrTx/>
              <a:buSzPct val="100000"/>
              <a:buFontTx/>
              <a:buNone/>
              <a:defRPr sz="4400" b="0" i="0" u="none" baseline="0">
                <a:solidFill>
                  <a:schemeClr val="tx2"/>
                </a:solidFill>
                <a:latin typeface="Arial" panose="020B0604020202020204" pitchFamily="34" charset="0"/>
                <a:ea typeface="宋体" panose="02010600030101010101" pitchFamily="2" charset="-122"/>
              </a:defRPr>
            </a:lvl1pPr>
          </a:lstStyle>
          <a:p>
            <a:pPr lvl="0" fontAlgn="base"/>
            <a:r>
              <a:rPr lang="en-US" strike="noStrike" noProof="1"/>
              <a:t>Click to edit Master title style</a:t>
            </a:r>
            <a:endParaRPr lang="en-US" strike="noStrike" noProof="1"/>
          </a:p>
        </p:txBody>
      </p:sp>
      <p:sp>
        <p:nvSpPr>
          <p:cNvPr id="2051" name="Subtitle 2"/>
          <p:cNvSpPr>
            <a:spLocks noGrp="1"/>
          </p:cNvSpPr>
          <p:nvPr>
            <p:ph type="subTitle" idx="1"/>
          </p:nvPr>
        </p:nvSpPr>
        <p:spPr>
          <a:xfrm>
            <a:off x="1371600" y="3886200"/>
            <a:ext cx="6400800" cy="1752600"/>
          </a:xfrm>
          <a:noFill/>
          <a:ln w="9525">
            <a:noFill/>
          </a:ln>
        </p:spPr>
        <p:txBody>
          <a:bodyPr/>
          <a:lstStyle>
            <a:lvl1pPr marL="0" lvl="0" indent="0" algn="ctr" defTabSz="914400" rtl="0" eaLnBrk="1" fontAlgn="base" latinLnBrk="0" hangingPunct="1">
              <a:lnSpc>
                <a:spcPct val="100000"/>
              </a:lnSpc>
              <a:spcBef>
                <a:spcPct val="20000"/>
              </a:spcBef>
              <a:spcAft>
                <a:spcPct val="0"/>
              </a:spcAft>
              <a:buClrTx/>
              <a:buSzPct val="100000"/>
              <a:buFontTx/>
              <a:buNone/>
              <a:defRPr sz="3200" b="0" i="0" u="none" baseline="0">
                <a:solidFill>
                  <a:schemeClr val="tx1"/>
                </a:solidFill>
                <a:latin typeface="Arial" panose="020B0604020202020204" pitchFamily="34" charset="0"/>
                <a:ea typeface="宋体" panose="02010600030101010101" pitchFamily="2" charset="-122"/>
              </a:defRPr>
            </a:lvl1pPr>
            <a:lvl2pPr marL="457200" lvl="1" indent="0" algn="ctr" defTabSz="914400" rtl="0" eaLnBrk="1" fontAlgn="base" latinLnBrk="0" hangingPunct="1">
              <a:lnSpc>
                <a:spcPct val="100000"/>
              </a:lnSpc>
              <a:spcBef>
                <a:spcPct val="20000"/>
              </a:spcBef>
              <a:spcAft>
                <a:spcPct val="0"/>
              </a:spcAft>
              <a:buClrTx/>
              <a:buSzPct val="100000"/>
              <a:buFontTx/>
              <a:buNone/>
              <a:defRPr sz="2800" b="0" i="0" u="none" baseline="0">
                <a:solidFill>
                  <a:schemeClr val="tx1"/>
                </a:solidFill>
                <a:latin typeface="Arial" panose="020B0604020202020204" pitchFamily="34" charset="0"/>
                <a:ea typeface="宋体" panose="02010600030101010101" pitchFamily="2" charset="-122"/>
              </a:defRPr>
            </a:lvl2pPr>
            <a:lvl3pPr marL="914400" lvl="2" indent="0" algn="ctr" defTabSz="914400" rtl="0" eaLnBrk="1" fontAlgn="base" latinLnBrk="0" hangingPunct="1">
              <a:lnSpc>
                <a:spcPct val="100000"/>
              </a:lnSpc>
              <a:spcBef>
                <a:spcPct val="20000"/>
              </a:spcBef>
              <a:spcAft>
                <a:spcPct val="0"/>
              </a:spcAft>
              <a:buClrTx/>
              <a:buSzPct val="100000"/>
              <a:buFontTx/>
              <a:buNone/>
              <a:defRPr sz="2400" b="0" i="0" u="none" baseline="0">
                <a:solidFill>
                  <a:schemeClr val="tx1"/>
                </a:solidFill>
                <a:latin typeface="Arial" panose="020B0604020202020204" pitchFamily="34" charset="0"/>
                <a:ea typeface="宋体" panose="02010600030101010101" pitchFamily="2" charset="-122"/>
              </a:defRPr>
            </a:lvl3pPr>
            <a:lvl4pPr marL="1371600" lvl="3" indent="0" algn="ctr" defTabSz="914400" rtl="0" eaLnBrk="1" fontAlgn="base" latinLnBrk="0" hangingPunct="1">
              <a:lnSpc>
                <a:spcPct val="100000"/>
              </a:lnSpc>
              <a:spcBef>
                <a:spcPct val="20000"/>
              </a:spcBef>
              <a:spcAft>
                <a:spcPct val="0"/>
              </a:spcAft>
              <a:buClrTx/>
              <a:buSzPct val="100000"/>
              <a:buFontTx/>
              <a:buNone/>
              <a:defRPr sz="2000" b="0" i="0" u="none" baseline="0">
                <a:solidFill>
                  <a:schemeClr val="tx1"/>
                </a:solidFill>
                <a:latin typeface="Arial" panose="020B0604020202020204" pitchFamily="34" charset="0"/>
                <a:ea typeface="宋体" panose="02010600030101010101" pitchFamily="2" charset="-122"/>
              </a:defRPr>
            </a:lvl4pPr>
            <a:lvl5pPr marL="1828800" lvl="4" indent="0" algn="ctr" defTabSz="914400" rtl="0" eaLnBrk="1" fontAlgn="base" latinLnBrk="0" hangingPunct="1">
              <a:lnSpc>
                <a:spcPct val="100000"/>
              </a:lnSpc>
              <a:spcBef>
                <a:spcPct val="20000"/>
              </a:spcBef>
              <a:spcAft>
                <a:spcPct val="0"/>
              </a:spcAft>
              <a:buClrTx/>
              <a:buSzPct val="100000"/>
              <a:buFontTx/>
              <a:buNone/>
              <a:defRPr sz="2000" b="0" i="0" u="none" baseline="0">
                <a:solidFill>
                  <a:schemeClr val="tx1"/>
                </a:solidFill>
                <a:latin typeface="Arial" panose="020B0604020202020204" pitchFamily="34" charset="0"/>
                <a:ea typeface="宋体" panose="02010600030101010101" pitchFamily="2" charset="-122"/>
              </a:defRPr>
            </a:lvl5pPr>
          </a:lstStyle>
          <a:p>
            <a:pPr lvl="0" fontAlgn="base"/>
            <a:r>
              <a:rPr lang="en-US" strike="noStrike" noProof="1"/>
              <a:t>Click to edit Master subtitle style</a:t>
            </a:r>
            <a:endParaRPr lang="en-US" strike="noStrike" noProof="1"/>
          </a:p>
        </p:txBody>
      </p:sp>
      <p:sp>
        <p:nvSpPr>
          <p:cNvPr id="7" name="Date Placeholder 3"/>
          <p:cNvSpPr>
            <a:spLocks noGrp="1"/>
          </p:cNvSpPr>
          <p:nvPr>
            <p:ph type="dt" sz="half" idx="2"/>
          </p:nvPr>
        </p:nvSpPr>
        <p:spPr>
          <a:xfrm>
            <a:off x="457200" y="6245225"/>
            <a:ext cx="2133600" cy="476250"/>
          </a:xfrm>
          <a:prstGeom prst="rect">
            <a:avLst/>
          </a:prstGeom>
          <a:noFill/>
          <a:ln w="9525">
            <a:noFill/>
          </a:ln>
        </p:spPr>
        <p:txBody>
          <a:bodyPr anchor="t"/>
          <a:lstStyle>
            <a:lvl1pPr>
              <a:defRPr sz="1400" b="0"/>
            </a:lvl1pPr>
          </a:lstStyle>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8" name="Footer Placeholder 4"/>
          <p:cNvSpPr>
            <a:spLocks noGrp="1"/>
          </p:cNvSpPr>
          <p:nvPr>
            <p:ph type="ftr" sz="quarter" idx="3"/>
          </p:nvPr>
        </p:nvSpPr>
        <p:spPr>
          <a:xfrm>
            <a:off x="3124200" y="6245225"/>
            <a:ext cx="2895600" cy="476250"/>
          </a:xfrm>
          <a:prstGeom prst="rect">
            <a:avLst/>
          </a:prstGeom>
          <a:noFill/>
          <a:ln w="9525">
            <a:noFill/>
          </a:ln>
        </p:spPr>
        <p:txBody>
          <a:bodyPr anchor="t"/>
          <a:lstStyle>
            <a:lvl1pPr algn="ctr">
              <a:defRPr sz="1400" b="0"/>
            </a:lvl1pPr>
          </a:lstStyle>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9" name="Slide Number Placeholder 5"/>
          <p:cNvSpPr>
            <a:spLocks noGrp="1"/>
          </p:cNvSpPr>
          <p:nvPr>
            <p:ph type="sldNum" sz="quarter" idx="4"/>
          </p:nvPr>
        </p:nvSpPr>
        <p:spPr>
          <a:xfrm>
            <a:off x="6553200" y="6245225"/>
            <a:ext cx="2133600" cy="476250"/>
          </a:xfrm>
          <a:prstGeom prst="rect">
            <a:avLst/>
          </a:prstGeom>
          <a:noFill/>
          <a:ln w="9525">
            <a:noFill/>
          </a:ln>
        </p:spPr>
        <p:txBody>
          <a:bodyPr vert="horz" wrap="square" lIns="91440" tIns="45720" rIns="91440" bIns="45720" numCol="1" anchor="t" anchorCtr="0" compatLnSpc="1"/>
          <a:p>
            <a:pPr algn="r" fontAlgn="base"/>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1" fontAlgn="base" latinLnBrk="0" hangingPunct="1">
              <a:lnSpc>
                <a:spcPct val="100000"/>
              </a:lnSpc>
              <a:spcBef>
                <a:spcPct val="20000"/>
              </a:spcBef>
              <a:spcAft>
                <a:spcPct val="0"/>
              </a:spcAft>
              <a:buClrTx/>
              <a:buSzPct val="100000"/>
              <a:buFontTx/>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标题 1025"/>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1026"/>
          <p:cNvSpPr/>
          <p:nvPr>
            <p:ph type="body"/>
          </p:nvPr>
        </p:nvSpPr>
        <p:spPr>
          <a:xfrm>
            <a:off x="457200" y="1600200"/>
            <a:ext cx="8229600" cy="4525963"/>
          </a:xfrm>
          <a:prstGeom prst="rect">
            <a:avLst/>
          </a:prstGeom>
          <a:noFill/>
          <a:ln w="9525">
            <a:noFill/>
          </a:ln>
        </p:spPr>
        <p:txBody>
          <a:bodyPr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b="0"/>
            </a:lvl1pPr>
          </a:lstStyle>
          <a:p>
            <a:pPr marL="0" marR="0" lvl="0" indent="0" algn="l" defTabSz="914400" rtl="0" eaLnBrk="1" fontAlgn="base" latinLnBrk="0" hangingPunct="1">
              <a:lnSpc>
                <a:spcPct val="100000"/>
              </a:lnSpc>
              <a:spcBef>
                <a:spcPct val="0"/>
              </a:spcBef>
              <a:spcAft>
                <a:spcPct val="0"/>
              </a:spcAft>
              <a:buClrTx/>
              <a:buSzPct val="100000"/>
              <a:buFontTx/>
              <a:buNone/>
              <a:defRPr/>
            </a:pPr>
            <a:endParaRPr kumimoji="0" sz="14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b="0" noProof="1"/>
            </a:lvl1pPr>
          </a:lstStyle>
          <a:p>
            <a:pPr marL="0" marR="0" lvl="0" indent="0" algn="ctr" defTabSz="914400" rtl="0" eaLnBrk="1" fontAlgn="base" latinLnBrk="0" hangingPunct="1">
              <a:lnSpc>
                <a:spcPct val="100000"/>
              </a:lnSpc>
              <a:spcBef>
                <a:spcPct val="0"/>
              </a:spcBef>
              <a:spcAft>
                <a:spcPct val="0"/>
              </a:spcAft>
              <a:buClrTx/>
              <a:buSzPct val="100000"/>
              <a:buFontTx/>
              <a:buNone/>
              <a:defRPr/>
            </a:pPr>
            <a:endParaRPr kumimoji="0" lang="ru-RU" sz="1400" b="0" i="0" u="none" strike="noStrike" kern="1200" cap="none" spc="0" normalizeH="0" baseline="0" noProof="1">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vert="horz" wrap="square" lIns="91440" tIns="45720" rIns="91440" bIns="45720" numCol="1" anchor="t" anchorCtr="0" compatLnSpc="1"/>
          <a:lstStyle>
            <a:lvl1pPr algn="r">
              <a:defRPr sz="1400" b="0"/>
            </a:lvl1pPr>
          </a:lstStyle>
          <a:p>
            <a:pPr lvl="0" eaLnBrk="1" fontAlgn="base" hangingPunct="1"/>
            <a:fld id="{9A0DB2DC-4C9A-4742-B13C-FB6460FD3503}" type="slidenum">
              <a:rPr lang="ru-RU" altLang="zh-CN" strike="noStrike" noProof="1" dirty="0">
                <a:latin typeface="Arial" panose="020B0604020202020204" pitchFamily="34" charset="0"/>
                <a:ea typeface="宋体" panose="02010600030101010101" pitchFamily="2" charset="-122"/>
                <a:cs typeface="+mn-cs"/>
              </a:rPr>
            </a:fld>
            <a:endParaRPr lang="ru-RU" altLang="zh-CN" strike="noStrike" noProof="1" dirty="0">
              <a:latin typeface="Arial" panose="020B0604020202020204" pitchFamily="34" charset="0"/>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fontAlgn="base">
        <a:spcBef>
          <a:spcPct val="0"/>
        </a:spcBef>
        <a:spcAft>
          <a:spcPct val="0"/>
        </a:spcAft>
        <a:buSzPct val="100000"/>
        <a:defRPr sz="4400" kern="1200">
          <a:solidFill>
            <a:schemeClr val="tx2"/>
          </a:solidFill>
          <a:latin typeface="+mj-lt"/>
          <a:ea typeface="+mj-ea"/>
          <a:cs typeface="+mj-cs"/>
        </a:defRPr>
      </a:lvl1pPr>
      <a:lvl2pPr algn="ctr" rtl="0" fontAlgn="base">
        <a:spcBef>
          <a:spcPct val="0"/>
        </a:spcBef>
        <a:spcAft>
          <a:spcPct val="0"/>
        </a:spcAft>
        <a:buSzPct val="100000"/>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buSzPct val="100000"/>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buSzPct val="100000"/>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buSzPct val="100000"/>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buSzPct val="100000"/>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buSzPct val="100000"/>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buSzPct val="100000"/>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buSzPct val="100000"/>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SzPct val="100000"/>
        <a:buChar char="•"/>
        <a:defRPr sz="3200" kern="1200">
          <a:solidFill>
            <a:schemeClr val="tx1"/>
          </a:solidFill>
          <a:latin typeface="+mn-lt"/>
          <a:ea typeface="+mn-ea"/>
          <a:cs typeface="+mn-cs"/>
        </a:defRPr>
      </a:lvl1pPr>
      <a:lvl2pPr marL="742950" lvl="1" indent="-285750" algn="l" rtl="0" fontAlgn="base">
        <a:spcBef>
          <a:spcPct val="20000"/>
        </a:spcBef>
        <a:spcAft>
          <a:spcPct val="0"/>
        </a:spcAft>
        <a:buSzPct val="100000"/>
        <a:buChar char="–"/>
        <a:defRPr sz="2800" kern="1200">
          <a:solidFill>
            <a:schemeClr val="tx1"/>
          </a:solidFill>
          <a:latin typeface="Arial" panose="020B0604020202020204" pitchFamily="34" charset="0"/>
          <a:ea typeface="宋体" panose="02010600030101010101" pitchFamily="2" charset="-122"/>
          <a:cs typeface="+mn-cs"/>
        </a:defRPr>
      </a:lvl2pPr>
      <a:lvl3pPr marL="1143000" lvl="2" indent="-228600" algn="l" rtl="0" fontAlgn="base">
        <a:spcBef>
          <a:spcPct val="20000"/>
        </a:spcBef>
        <a:spcAft>
          <a:spcPct val="0"/>
        </a:spcAft>
        <a:buSzPct val="100000"/>
        <a:buChar char="•"/>
        <a:defRPr sz="2400" kern="1200">
          <a:solidFill>
            <a:schemeClr val="tx1"/>
          </a:solidFill>
          <a:latin typeface="Arial" panose="020B0604020202020204" pitchFamily="34" charset="0"/>
          <a:ea typeface="宋体" panose="02010600030101010101" pitchFamily="2" charset="-122"/>
          <a:cs typeface="+mn-cs"/>
        </a:defRPr>
      </a:lvl3pPr>
      <a:lvl4pPr marL="1600200" lvl="3" indent="-228600" algn="l" rtl="0" fontAlgn="base">
        <a:spcBef>
          <a:spcPct val="20000"/>
        </a:spcBef>
        <a:spcAft>
          <a:spcPct val="0"/>
        </a:spcAft>
        <a:buSzPct val="100000"/>
        <a:buChar char="–"/>
        <a:defRPr sz="2000" kern="1200">
          <a:solidFill>
            <a:schemeClr val="tx1"/>
          </a:solidFill>
          <a:latin typeface="Arial" panose="020B0604020202020204" pitchFamily="34" charset="0"/>
          <a:ea typeface="宋体" panose="02010600030101010101" pitchFamily="2" charset="-122"/>
          <a:cs typeface="+mn-cs"/>
        </a:defRPr>
      </a:lvl4pPr>
      <a:lvl5pPr marL="2057400" lvl="4" indent="-228600" algn="l" rtl="0" fontAlgn="base">
        <a:spcBef>
          <a:spcPct val="20000"/>
        </a:spcBef>
        <a:spcAft>
          <a:spcPct val="0"/>
        </a:spcAft>
        <a:buSzPct val="100000"/>
        <a:buChar char="»"/>
        <a:defRPr sz="2000" kern="1200">
          <a:solidFill>
            <a:schemeClr val="tx1"/>
          </a:solidFill>
          <a:latin typeface="Arial" panose="020B0604020202020204" pitchFamily="34" charset="0"/>
          <a:ea typeface="宋体" panose="02010600030101010101" pitchFamily="2" charset="-122"/>
          <a:cs typeface="+mn-cs"/>
        </a:defRPr>
      </a:lvl5pPr>
      <a:lvl6pPr marL="2514600" lvl="5" indent="-228600" algn="l" defTabSz="914400" rtl="0" eaLnBrk="1" fontAlgn="base" latinLnBrk="0" hangingPunct="1">
        <a:lnSpc>
          <a:spcPct val="100000"/>
        </a:lnSpc>
        <a:spcBef>
          <a:spcPct val="20000"/>
        </a:spcBef>
        <a:spcAft>
          <a:spcPct val="0"/>
        </a:spcAft>
        <a:buClrTx/>
        <a:buSzPct val="100000"/>
        <a:buFontTx/>
        <a:buChar char="»"/>
        <a:defRPr sz="2000" b="0" i="0" u="none" kern="1200" baseline="0">
          <a:solidFill>
            <a:schemeClr val="tx1"/>
          </a:solidFill>
          <a:latin typeface="Arial" panose="020B0604020202020204" pitchFamily="34" charset="0"/>
          <a:ea typeface="宋体" panose="02010600030101010101" pitchFamily="2" charset="-122"/>
          <a:cs typeface="+mn-cs"/>
        </a:defRPr>
      </a:lvl6pPr>
      <a:lvl7pPr marL="2971800" lvl="6" indent="-228600" algn="l" defTabSz="914400" rtl="0" eaLnBrk="1" fontAlgn="base" latinLnBrk="0" hangingPunct="1">
        <a:lnSpc>
          <a:spcPct val="100000"/>
        </a:lnSpc>
        <a:spcBef>
          <a:spcPct val="20000"/>
        </a:spcBef>
        <a:spcAft>
          <a:spcPct val="0"/>
        </a:spcAft>
        <a:buClrTx/>
        <a:buSzPct val="100000"/>
        <a:buFontTx/>
        <a:buChar char="»"/>
        <a:defRPr sz="2000" b="0" i="0" u="none" kern="1200" baseline="0">
          <a:solidFill>
            <a:schemeClr val="tx1"/>
          </a:solidFill>
          <a:latin typeface="Arial" panose="020B0604020202020204" pitchFamily="34" charset="0"/>
          <a:ea typeface="宋体" panose="02010600030101010101" pitchFamily="2" charset="-122"/>
          <a:cs typeface="+mn-cs"/>
        </a:defRPr>
      </a:lvl7pPr>
      <a:lvl8pPr marL="3429000" lvl="7" indent="-228600" algn="l" defTabSz="914400" rtl="0" eaLnBrk="1" fontAlgn="base" latinLnBrk="0" hangingPunct="1">
        <a:lnSpc>
          <a:spcPct val="100000"/>
        </a:lnSpc>
        <a:spcBef>
          <a:spcPct val="20000"/>
        </a:spcBef>
        <a:spcAft>
          <a:spcPct val="0"/>
        </a:spcAft>
        <a:buClrTx/>
        <a:buSzPct val="100000"/>
        <a:buFontTx/>
        <a:buChar char="»"/>
        <a:defRPr sz="2000" b="0" i="0" u="none" kern="1200" baseline="0">
          <a:solidFill>
            <a:schemeClr val="tx1"/>
          </a:solidFill>
          <a:latin typeface="Arial" panose="020B0604020202020204" pitchFamily="34" charset="0"/>
          <a:ea typeface="宋体" panose="02010600030101010101" pitchFamily="2" charset="-122"/>
          <a:cs typeface="+mn-cs"/>
        </a:defRPr>
      </a:lvl8pPr>
      <a:lvl9pPr marL="3886200" lvl="8" indent="-228600" algn="l" defTabSz="914400" rtl="0" eaLnBrk="1" fontAlgn="base" latinLnBrk="0" hangingPunct="1">
        <a:lnSpc>
          <a:spcPct val="100000"/>
        </a:lnSpc>
        <a:spcBef>
          <a:spcPct val="20000"/>
        </a:spcBef>
        <a:spcAft>
          <a:spcPct val="0"/>
        </a:spcAft>
        <a:buClrTx/>
        <a:buSzPct val="100000"/>
        <a:buFontTx/>
        <a:buChar char="»"/>
        <a:defRPr sz="2000" b="0" i="0" u="none" kern="1200" baseline="0">
          <a:solidFill>
            <a:schemeClr val="tx1"/>
          </a:solidFill>
          <a:latin typeface="Arial" panose="020B0604020202020204" pitchFamily="34" charset="0"/>
          <a:ea typeface="宋体" panose="02010600030101010101" pitchFamily="2" charset="-122"/>
          <a:cs typeface="+mn-cs"/>
        </a:defRPr>
      </a:lvl9pPr>
    </p:bodyStyle>
    <p:otherStyle>
      <a:lvl1pPr marL="0" lvl="0"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SzPct val="100000"/>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7.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8.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1.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2.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3.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4.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5.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6.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8.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9.jpe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0.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1.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2.jpe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3.jpe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4.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073" name="图片 2056"/>
          <p:cNvPicPr>
            <a:picLocks noChangeAspect="1"/>
          </p:cNvPicPr>
          <p:nvPr/>
        </p:nvPicPr>
        <p:blipFill>
          <a:blip r:embed="rId1"/>
          <a:stretch>
            <a:fillRect/>
          </a:stretch>
        </p:blipFill>
        <p:spPr>
          <a:xfrm>
            <a:off x="0" y="0"/>
            <a:ext cx="9144000" cy="6858000"/>
          </a:xfrm>
          <a:prstGeom prst="rect">
            <a:avLst/>
          </a:prstGeom>
          <a:noFill/>
          <a:ln w="9525">
            <a:noFill/>
          </a:ln>
        </p:spPr>
      </p:pic>
      <p:sp>
        <p:nvSpPr>
          <p:cNvPr id="3074" name="标题 2057"/>
          <p:cNvSpPr/>
          <p:nvPr>
            <p:ph type="ctrTitle" idx="4294967295"/>
          </p:nvPr>
        </p:nvSpPr>
        <p:spPr>
          <a:xfrm>
            <a:off x="0" y="609600"/>
            <a:ext cx="9144000" cy="2209800"/>
          </a:xfrm>
        </p:spPr>
        <p:txBody>
          <a:bodyPr vert="horz" wrap="square" lIns="91440" tIns="45720" rIns="91440" bIns="45720" anchor="ctr" anchorCtr="0"/>
          <a:lstStyle>
            <a:lvl1pPr lvl="0">
              <a:buClrTx/>
              <a:buSzPct val="100000"/>
              <a:buFontTx/>
              <a:defRPr/>
            </a:lvl1pPr>
          </a:lstStyle>
          <a:p>
            <a:pPr lvl="0" eaLnBrk="1" hangingPunct="1"/>
            <a:r>
              <a:rPr lang="zh-CN" altLang="en-US" sz="6600" b="1" i="1" dirty="0">
                <a:solidFill>
                  <a:schemeClr val="bg1"/>
                </a:solidFill>
                <a:ea typeface="华文细黑" panose="02010600040101010101" pitchFamily="2" charset="-122"/>
              </a:rPr>
              <a:t>消防安全教育主题班会</a:t>
            </a:r>
            <a:endParaRPr lang="zh-CN" altLang="en-US" sz="6600" b="1" i="1" dirty="0">
              <a:solidFill>
                <a:schemeClr val="bg1"/>
              </a:solidFill>
              <a:ea typeface="华文细黑" panose="02010600040101010101" pitchFamily="2" charset="-122"/>
            </a:endParaRPr>
          </a:p>
        </p:txBody>
      </p:sp>
    </p:spTree>
  </p:cSld>
  <p:clrMapOvr>
    <a:masterClrMapping/>
  </p:clrMapOvr>
  <p:transition spd="med">
    <p:randomBar/>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2289" name="图片 2085"/>
          <p:cNvPicPr>
            <a:picLocks noChangeAspect="1"/>
          </p:cNvPicPr>
          <p:nvPr/>
        </p:nvPicPr>
        <p:blipFill>
          <a:blip r:embed="rId1"/>
          <a:srcRect b="7692"/>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3313" name="图片 2088"/>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3314" name="文本占位符 2089"/>
          <p:cNvSpPr/>
          <p:nvPr>
            <p:ph type="body" idx="4294967295"/>
          </p:nvPr>
        </p:nvSpPr>
        <p:spPr>
          <a:xfrm>
            <a:off x="457200" y="228600"/>
            <a:ext cx="8229600" cy="4572000"/>
          </a:xfrm>
        </p:spPr>
        <p:txBody>
          <a:bodyPr vert="horz" wrap="square" lIns="91440" tIns="45720" rIns="91440" bIns="45720" anchor="t" anchorCtr="0"/>
          <a:p>
            <a:pPr eaLnBrk="1" hangingPunct="1"/>
            <a:r>
              <a:rPr lang="zh-CN" altLang="en-US" b="1" dirty="0">
                <a:solidFill>
                  <a:schemeClr val="bg1"/>
                </a:solidFill>
                <a:ea typeface="华文中宋" panose="02010600040101010101" pitchFamily="2" charset="-122"/>
              </a:rPr>
              <a:t>水火无情，当你被困在火场内生命受到威胁时，在等待消防员救助的时间里，如果你能够利用地形和身边的物体采取积极有效的自救措施，就可以让自己命运由“被动”转化为“主动”，为生命赢得更多的</a:t>
            </a:r>
            <a:r>
              <a:rPr lang="zh-CN" altLang="en-US" b="1" dirty="0">
                <a:ea typeface="华文中宋" panose="02010600040101010101" pitchFamily="2" charset="-122"/>
              </a:rPr>
              <a:t>“生机”</a:t>
            </a:r>
            <a:r>
              <a:rPr lang="zh-CN" altLang="en-US" b="1" dirty="0">
                <a:solidFill>
                  <a:schemeClr val="bg1"/>
                </a:solidFill>
                <a:ea typeface="华文中宋" panose="02010600040101010101" pitchFamily="2" charset="-122"/>
              </a:rPr>
              <a:t>。火场逃生不能寄希望于“急中生智”，</a:t>
            </a:r>
            <a:r>
              <a:rPr lang="zh-CN" altLang="en-US" b="1" dirty="0">
                <a:ea typeface="华文中宋" panose="02010600040101010101" pitchFamily="2" charset="-122"/>
              </a:rPr>
              <a:t>只有靠</a:t>
            </a:r>
            <a:r>
              <a:rPr lang="zh-CN" altLang="en-US" b="1" dirty="0">
                <a:solidFill>
                  <a:schemeClr val="bg1"/>
                </a:solidFill>
                <a:ea typeface="华文中宋" panose="02010600040101010101" pitchFamily="2" charset="-122"/>
              </a:rPr>
              <a:t>平时对消防常识的学习、</a:t>
            </a:r>
            <a:r>
              <a:rPr lang="zh-CN" altLang="en-US" b="1" dirty="0">
                <a:ea typeface="华文中宋" panose="02010600040101010101" pitchFamily="2" charset="-122"/>
              </a:rPr>
              <a:t>掌握和储备，危难</a:t>
            </a:r>
            <a:r>
              <a:rPr lang="zh-CN" altLang="en-US" b="1" dirty="0">
                <a:solidFill>
                  <a:schemeClr val="bg1"/>
                </a:solidFill>
                <a:ea typeface="华文中宋" panose="02010600040101010101" pitchFamily="2" charset="-122"/>
              </a:rPr>
              <a:t>关头才能应对自如，从容逃离险境。</a:t>
            </a:r>
            <a:r>
              <a:rPr lang="zh-CN" altLang="en-US" dirty="0">
                <a:solidFill>
                  <a:schemeClr val="bg1"/>
                </a:solidFill>
              </a:rPr>
              <a:t> </a:t>
            </a:r>
            <a:endParaRPr lang="zh-CN" altLang="en-US" dirty="0">
              <a:solidFill>
                <a:schemeClr val="bg1"/>
              </a:solidFill>
            </a:endParaRPr>
          </a:p>
        </p:txBody>
      </p:sp>
    </p:spTree>
  </p:cSld>
  <p:clrMapOvr>
    <a:masterClrMapping/>
  </p:clrMapOvr>
  <p:transition>
    <p:checker/>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4337" name="文本占位符 2092"/>
          <p:cNvSpPr/>
          <p:nvPr>
            <p:ph type="body" idx="4294967295"/>
          </p:nvPr>
        </p:nvSpPr>
        <p:spPr/>
        <p:txBody>
          <a:bodyPr vert="horz" wrap="square" lIns="91440" tIns="45720" rIns="91440" bIns="45720" anchor="t" anchorCtr="0"/>
          <a:p>
            <a:pPr eaLnBrk="1" hangingPunct="1"/>
            <a:endParaRPr lang="zh-CN" altLang="zh-CN" dirty="0"/>
          </a:p>
        </p:txBody>
      </p:sp>
      <p:pic>
        <p:nvPicPr>
          <p:cNvPr id="14338" name="图片 2093"/>
          <p:cNvPicPr>
            <a:picLocks noChangeAspect="1"/>
          </p:cNvPicPr>
          <p:nvPr/>
        </p:nvPicPr>
        <p:blipFill>
          <a:blip r:embed="rId1"/>
          <a:srcRect l="781" b="6250"/>
          <a:stretch>
            <a:fillRect/>
          </a:stretch>
        </p:blipFill>
        <p:spPr>
          <a:xfrm>
            <a:off x="0" y="0"/>
            <a:ext cx="9144000" cy="6858000"/>
          </a:xfrm>
          <a:prstGeom prst="rect">
            <a:avLst/>
          </a:prstGeom>
          <a:noFill/>
          <a:ln w="9525">
            <a:noFill/>
          </a:ln>
        </p:spPr>
      </p:pic>
      <p:sp>
        <p:nvSpPr>
          <p:cNvPr id="14339" name="矩形 2094"/>
          <p:cNvSpPr>
            <a:spLocks noTextEdit="1"/>
          </p:cNvSpPr>
          <p:nvPr/>
        </p:nvSpPr>
        <p:spPr>
          <a:xfrm rot="-480000">
            <a:off x="381000" y="457200"/>
            <a:ext cx="4953000" cy="2971800"/>
          </a:xfrm>
          <a:prstGeom prst="rect">
            <a:avLst/>
          </a:prstGeom>
        </p:spPr>
        <p:txBody>
          <a:bodyPr wrap="none" fromWordArt="1">
            <a:prstTxWarp prst="textCurveUp">
              <a:avLst>
                <a:gd name="adj" fmla="val 45977"/>
              </a:avLst>
            </a:prstTxWarp>
            <a:normAutofit/>
          </a:bodyPr>
          <a:p>
            <a:pPr algn="ctr"/>
            <a:r>
              <a:rPr lang="zh-CN" altLang="en-US" sz="3600" b="1">
                <a:ln w="12700" cap="flat" cmpd="sng">
                  <a:solidFill>
                    <a:srgbClr val="000000"/>
                  </a:solidFill>
                  <a:prstDash val="solid"/>
                  <a:round/>
                  <a:headEnd type="none" w="med" len="med"/>
                  <a:tailEnd type="none" w="med" len="med"/>
                </a:ln>
                <a:pattFill prst="dashHorz">
                  <a:fgClr>
                    <a:srgbClr val="808080"/>
                  </a:fgClr>
                  <a:bgClr>
                    <a:srgbClr val="FFFF00"/>
                  </a:bgClr>
                </a:patt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rPr>
              <a:t>消防知识知多少</a:t>
            </a:r>
            <a:endParaRPr lang="zh-CN" altLang="en-US" sz="3600" b="1">
              <a:ln w="12700" cap="flat" cmpd="sng">
                <a:solidFill>
                  <a:srgbClr val="000000"/>
                </a:solidFill>
                <a:prstDash val="solid"/>
                <a:round/>
                <a:headEnd type="none" w="med" len="med"/>
                <a:tailEnd type="none" w="med" len="med"/>
              </a:ln>
              <a:pattFill prst="dashHorz">
                <a:fgClr>
                  <a:srgbClr val="808080"/>
                </a:fgClr>
                <a:bgClr>
                  <a:srgbClr val="FFFF00"/>
                </a:bgClr>
              </a:pattFill>
              <a:effectLst>
                <a:outerShdw dist="45791" dir="2021404" algn="ctr" rotWithShape="0">
                  <a:srgbClr val="808080">
                    <a:alpha val="79999"/>
                  </a:srgbClr>
                </a:outerShdw>
              </a:effectLst>
              <a:latin typeface="宋体" panose="02010600030101010101" pitchFamily="2" charset="-122"/>
              <a:ea typeface="宋体" panose="02010600030101010101" pitchFamily="2" charset="-122"/>
            </a:endParaRPr>
          </a:p>
        </p:txBody>
      </p:sp>
    </p:spTree>
  </p:cSld>
  <p:clrMapOvr>
    <a:masterClrMapping/>
  </p:clrMapOvr>
  <p:transition>
    <p:checker/>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5361" name="图片 2097"/>
          <p:cNvPicPr>
            <a:picLocks noChangeAspect="1"/>
          </p:cNvPicPr>
          <p:nvPr/>
        </p:nvPicPr>
        <p:blipFill>
          <a:blip r:embed="rId1"/>
          <a:stretch>
            <a:fillRect/>
          </a:stretch>
        </p:blipFill>
        <p:spPr>
          <a:xfrm>
            <a:off x="0" y="0"/>
            <a:ext cx="9144000" cy="6869113"/>
          </a:xfrm>
          <a:prstGeom prst="rect">
            <a:avLst/>
          </a:prstGeom>
          <a:noFill/>
          <a:ln w="9525">
            <a:noFill/>
          </a:ln>
        </p:spPr>
      </p:pic>
    </p:spTree>
  </p:cSld>
  <p:clrMapOvr>
    <a:masterClrMapping/>
  </p:clrMapOvr>
  <p:transition>
    <p:checker/>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6385" name="图片 2100"/>
          <p:cNvPicPr>
            <a:picLocks noChangeAspect="1"/>
          </p:cNvPicPr>
          <p:nvPr/>
        </p:nvPicPr>
        <p:blipFill>
          <a:blip r:embed="rId1"/>
          <a:stretch>
            <a:fillRect/>
          </a:stretch>
        </p:blipFill>
        <p:spPr>
          <a:xfrm>
            <a:off x="0" y="0"/>
            <a:ext cx="9144000" cy="6837363"/>
          </a:xfrm>
          <a:prstGeom prst="rect">
            <a:avLst/>
          </a:prstGeom>
          <a:noFill/>
          <a:ln w="9525">
            <a:noFill/>
          </a:ln>
        </p:spPr>
      </p:pic>
    </p:spTree>
  </p:cSld>
  <p:clrMapOvr>
    <a:masterClrMapping/>
  </p:clrMapOvr>
  <p:transition>
    <p:checker/>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7409" name="图片 2103"/>
          <p:cNvPicPr>
            <a:picLocks noChangeAspect="1"/>
          </p:cNvPicPr>
          <p:nvPr/>
        </p:nvPicPr>
        <p:blipFill>
          <a:blip r:embed="rId1"/>
          <a:stretch>
            <a:fillRect/>
          </a:stretch>
        </p:blipFill>
        <p:spPr>
          <a:xfrm>
            <a:off x="0" y="55563"/>
            <a:ext cx="9144000" cy="6802437"/>
          </a:xfrm>
          <a:prstGeom prst="rect">
            <a:avLst/>
          </a:prstGeom>
          <a:noFill/>
          <a:ln w="9525">
            <a:noFill/>
          </a:ln>
        </p:spPr>
      </p:pic>
    </p:spTree>
  </p:cSld>
  <p:clrMapOvr>
    <a:masterClrMapping/>
  </p:clrMapOvr>
  <p:transition>
    <p:checker/>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8433" name="图片 2106"/>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9457" name="图片 2109"/>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0481" name="图片 2112"/>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505" name="图片 2115"/>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4097" name="图片 2060"/>
          <p:cNvPicPr>
            <a:picLocks noChangeAspect="1"/>
          </p:cNvPicPr>
          <p:nvPr/>
        </p:nvPicPr>
        <p:blipFill>
          <a:blip r:embed="rId1"/>
          <a:srcRect b="8888"/>
          <a:stretch>
            <a:fillRect/>
          </a:stretch>
        </p:blipFill>
        <p:spPr>
          <a:xfrm>
            <a:off x="0" y="0"/>
            <a:ext cx="9144000" cy="6858000"/>
          </a:xfrm>
          <a:prstGeom prst="rect">
            <a:avLst/>
          </a:prstGeom>
          <a:noFill/>
          <a:ln w="9525">
            <a:noFill/>
          </a:ln>
        </p:spPr>
      </p:pic>
      <p:sp>
        <p:nvSpPr>
          <p:cNvPr id="4099" name="矩形 2061"/>
          <p:cNvSpPr/>
          <p:nvPr/>
        </p:nvSpPr>
        <p:spPr>
          <a:xfrm>
            <a:off x="762000" y="533400"/>
            <a:ext cx="5943600" cy="1905000"/>
          </a:xfrm>
          <a:prstGeom prst="rect">
            <a:avLst/>
          </a:prstGeom>
        </p:spPr>
        <p:txBody>
          <a:bodyPr wrap="none" fromWordArt="1">
            <a:prstTxWarp prst="textPlain">
              <a:avLst>
                <a:gd name="adj" fmla="val 50000"/>
              </a:avLst>
            </a:prstTxWarp>
            <a:normAutofit/>
          </a:bodyPr>
          <a:p>
            <a:pPr algn="ctr" fontAlgn="base"/>
            <a:r>
              <a:rPr lang="zh-CN" altLang="en-US" sz="3600" b="1" i="1" strike="noStrike" noProof="1">
                <a:ln w="9525" cap="flat" cmpd="sng">
                  <a:solidFill>
                    <a:srgbClr val="000000"/>
                  </a:solidFill>
                  <a:prstDash val="solid"/>
                  <a:headEnd type="none" w="med" len="med"/>
                  <a:tailEnd type="none" w="med" len="med"/>
                </a:ln>
                <a:solidFill>
                  <a:srgbClr val="FFFFFF"/>
                </a:solidFill>
                <a:effectLst>
                  <a:outerShdw dist="35921" dir="2699999" algn="ctr" rotWithShape="0">
                    <a:srgbClr val="808080">
                      <a:alpha val="79999"/>
                    </a:srgbClr>
                  </a:outerShdw>
                </a:effectLst>
                <a:latin typeface="宋体" panose="02010600030101010101" pitchFamily="2" charset="-122"/>
                <a:ea typeface="宋体" panose="02010600030101010101" pitchFamily="2" charset="-122"/>
                <a:cs typeface="+mn-cs"/>
              </a:rPr>
              <a:t>让我们看一组图片</a:t>
            </a:r>
            <a:endParaRPr lang="zh-CN" altLang="en-US" sz="3600" b="1" i="1" strike="noStrike" noProof="1">
              <a:ln w="9525" cap="flat" cmpd="sng">
                <a:solidFill>
                  <a:srgbClr val="000000"/>
                </a:solidFill>
                <a:prstDash val="solid"/>
                <a:headEnd type="none" w="med" len="med"/>
                <a:tailEnd type="none" w="med" len="med"/>
              </a:ln>
              <a:solidFill>
                <a:srgbClr val="FFFFFF"/>
              </a:solidFill>
              <a:effectLst>
                <a:outerShdw dist="35921" dir="2699999" algn="ctr" rotWithShape="0">
                  <a:srgbClr val="808080">
                    <a:alpha val="79999"/>
                  </a:srgbClr>
                </a:outerShdw>
              </a:effectLst>
              <a:latin typeface="宋体" panose="02010600030101010101" pitchFamily="2" charset="-122"/>
              <a:ea typeface="宋体" panose="02010600030101010101" pitchFamily="2" charset="-122"/>
            </a:endParaRPr>
          </a:p>
          <a:p>
            <a:pPr algn="ctr" fontAlgn="base"/>
            <a:r>
              <a:rPr lang="zh-CN" altLang="en-US" sz="3600" b="1" i="1" strike="noStrike" noProof="1">
                <a:ln w="9525" cap="flat" cmpd="sng">
                  <a:solidFill>
                    <a:srgbClr val="000000"/>
                  </a:solidFill>
                  <a:prstDash val="solid"/>
                  <a:headEnd type="none" w="med" len="med"/>
                  <a:tailEnd type="none" w="med" len="med"/>
                </a:ln>
                <a:solidFill>
                  <a:srgbClr val="FFFFFF"/>
                </a:solidFill>
                <a:effectLst>
                  <a:outerShdw dist="35921" dir="2699999" algn="ctr" rotWithShape="0">
                    <a:srgbClr val="808080">
                      <a:alpha val="79999"/>
                    </a:srgbClr>
                  </a:outerShdw>
                </a:effectLst>
                <a:latin typeface="宋体" panose="02010600030101010101" pitchFamily="2" charset="-122"/>
                <a:ea typeface="宋体" panose="02010600030101010101" pitchFamily="2" charset="-122"/>
                <a:cs typeface="+mn-cs"/>
              </a:rPr>
              <a:t>你想到了什么？</a:t>
            </a:r>
            <a:endParaRPr lang="zh-CN" altLang="en-US" sz="3600" b="1" i="1" strike="noStrike" noProof="1">
              <a:ln w="9525" cap="flat" cmpd="sng">
                <a:solidFill>
                  <a:srgbClr val="000000"/>
                </a:solidFill>
                <a:prstDash val="solid"/>
                <a:headEnd type="none" w="med" len="med"/>
                <a:tailEnd type="none" w="med" len="med"/>
              </a:ln>
              <a:solidFill>
                <a:srgbClr val="FFFFFF"/>
              </a:solidFill>
              <a:effectLst>
                <a:outerShdw dist="35921" dir="2699999" algn="ctr" rotWithShape="0">
                  <a:srgbClr val="808080">
                    <a:alpha val="79999"/>
                  </a:srgbClr>
                </a:outerShdw>
              </a:effectLst>
              <a:latin typeface="宋体" panose="02010600030101010101" pitchFamily="2" charset="-122"/>
              <a:ea typeface="宋体" panose="02010600030101010101" pitchFamily="2" charset="-122"/>
            </a:endParaRPr>
          </a:p>
        </p:txBody>
      </p:sp>
    </p:spTree>
  </p:cSld>
  <p:clrMapOvr>
    <a:masterClrMapping/>
  </p:clrMapOvr>
  <p:transition spd="med">
    <p:checker/>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2529" name="图片 2118"/>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3553" name="图片 2121"/>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4577" name="图片 2124"/>
          <p:cNvPicPr>
            <a:picLocks noChangeAspect="1"/>
          </p:cNvPicPr>
          <p:nvPr/>
        </p:nvPicPr>
        <p:blipFill>
          <a:blip r:embed="rId1"/>
          <a:stretch>
            <a:fillRect/>
          </a:stretch>
        </p:blipFill>
        <p:spPr>
          <a:xfrm>
            <a:off x="0" y="0"/>
            <a:ext cx="9144000" cy="6851650"/>
          </a:xfrm>
          <a:prstGeom prst="rect">
            <a:avLst/>
          </a:prstGeom>
          <a:noFill/>
          <a:ln w="9525">
            <a:noFill/>
          </a:ln>
        </p:spPr>
      </p:pic>
    </p:spTree>
  </p:cSld>
  <p:clrMapOvr>
    <a:masterClrMapping/>
  </p:clrMapOvr>
  <p:transition>
    <p:checker/>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5601" name="图片 2127"/>
          <p:cNvPicPr>
            <a:picLocks noChangeAspect="1"/>
          </p:cNvPicPr>
          <p:nvPr/>
        </p:nvPicPr>
        <p:blipFill>
          <a:blip r:embed="rId1"/>
          <a:stretch>
            <a:fillRect/>
          </a:stretch>
        </p:blipFill>
        <p:spPr>
          <a:xfrm>
            <a:off x="0" y="0"/>
            <a:ext cx="9144000" cy="6838950"/>
          </a:xfrm>
          <a:prstGeom prst="rect">
            <a:avLst/>
          </a:prstGeom>
          <a:noFill/>
          <a:ln w="9525">
            <a:noFill/>
          </a:ln>
        </p:spPr>
      </p:pic>
    </p:spTree>
  </p:cSld>
  <p:clrMapOvr>
    <a:masterClrMapping/>
  </p:clrMapOvr>
  <p:transition>
    <p:checker/>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6625" name="图片 2130"/>
          <p:cNvPicPr>
            <a:picLocks noChangeAspect="1"/>
          </p:cNvPicPr>
          <p:nvPr/>
        </p:nvPicPr>
        <p:blipFill>
          <a:blip r:embed="rId1"/>
          <a:stretch>
            <a:fillRect/>
          </a:stretch>
        </p:blipFill>
        <p:spPr>
          <a:xfrm>
            <a:off x="0" y="0"/>
            <a:ext cx="9144000" cy="6872288"/>
          </a:xfrm>
          <a:prstGeom prst="rect">
            <a:avLst/>
          </a:prstGeom>
          <a:noFill/>
          <a:ln w="9525">
            <a:noFill/>
          </a:ln>
        </p:spPr>
      </p:pic>
    </p:spTree>
  </p:cSld>
  <p:clrMapOvr>
    <a:masterClrMapping/>
  </p:clrMapOvr>
  <p:transition>
    <p:checker/>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7649" name="图片 2133"/>
          <p:cNvPicPr>
            <a:picLocks noChangeAspect="1"/>
          </p:cNvPicPr>
          <p:nvPr/>
        </p:nvPicPr>
        <p:blipFill>
          <a:blip r:embed="rId1"/>
          <a:stretch>
            <a:fillRect/>
          </a:stretch>
        </p:blipFill>
        <p:spPr>
          <a:xfrm>
            <a:off x="0" y="0"/>
            <a:ext cx="9144000" cy="6813550"/>
          </a:xfrm>
          <a:prstGeom prst="rect">
            <a:avLst/>
          </a:prstGeom>
          <a:noFill/>
          <a:ln w="9525">
            <a:noFill/>
          </a:ln>
        </p:spPr>
      </p:pic>
    </p:spTree>
  </p:cSld>
  <p:clrMapOvr>
    <a:masterClrMapping/>
  </p:clrMapOvr>
  <p:transition>
    <p:checker/>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137" name="标题 2136"/>
          <p:cNvSpPr/>
          <p:nvPr>
            <p:ph type="title" idx="4294967295"/>
          </p:nvPr>
        </p:nvSpPr>
        <p:spPr>
          <a:xfrm>
            <a:off x="0" y="0"/>
            <a:ext cx="9144000" cy="765175"/>
          </a:xfrm>
        </p:spPr>
        <p:txBody>
          <a:bodyPr vert="horz" wrap="square" lIns="91440" tIns="45720" rIns="91440" bIns="45720" anchor="ctr" anchorCtr="0"/>
          <a:p>
            <a:pPr eaLnBrk="1" hangingPunct="1"/>
            <a:r>
              <a:rPr lang="zh-CN" altLang="en-US" dirty="0">
                <a:solidFill>
                  <a:srgbClr val="00FF00"/>
                </a:solidFill>
                <a:ea typeface="黑体" panose="02010609060101010101" pitchFamily="49" charset="-122"/>
              </a:rPr>
              <a:t>二、</a:t>
            </a:r>
            <a:r>
              <a:rPr lang="zh-CN" altLang="en-US" b="1" dirty="0">
                <a:solidFill>
                  <a:srgbClr val="00FF00"/>
                </a:solidFill>
                <a:ea typeface="黑体" panose="02010609060101010101" pitchFamily="49" charset="-122"/>
              </a:rPr>
              <a:t>疏散的方法</a:t>
            </a:r>
            <a:endParaRPr lang="zh-CN" altLang="en-US" b="1" dirty="0">
              <a:solidFill>
                <a:srgbClr val="00FF00"/>
              </a:solidFill>
              <a:ea typeface="黑体" panose="02010609060101010101" pitchFamily="49" charset="-122"/>
            </a:endParaRPr>
          </a:p>
        </p:txBody>
      </p:sp>
      <p:pic>
        <p:nvPicPr>
          <p:cNvPr id="2138" name="图片 2137"/>
          <p:cNvPicPr>
            <a:picLocks noChangeAspect="1"/>
          </p:cNvPicPr>
          <p:nvPr/>
        </p:nvPicPr>
        <p:blipFill>
          <a:blip r:embed="rId1"/>
          <a:stretch>
            <a:fillRect/>
          </a:stretch>
        </p:blipFill>
        <p:spPr>
          <a:xfrm>
            <a:off x="1295400" y="765175"/>
            <a:ext cx="6300788" cy="60928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childTnLst>
                                    <p:set>
                                      <p:cBhvr additive="base">
                                        <p:cTn id="6" dur="1" fill="hold">
                                          <p:stCondLst>
                                            <p:cond delay="0"/>
                                          </p:stCondLst>
                                        </p:cTn>
                                        <p:tgtEl>
                                          <p:spTgt spid="2137"/>
                                        </p:tgtEl>
                                        <p:attrNameLst>
                                          <p:attrName>style.visibility</p:attrName>
                                        </p:attrNameLst>
                                      </p:cBhvr>
                                      <p:to>
                                        <p:strVal val="visible"/>
                                      </p:to>
                                    </p:set>
                                    <p:animEffect transition="in" filter="blinds(horizontal)">
                                      <p:cBhvr additive="base">
                                        <p:cTn id="7" dur="500"/>
                                        <p:tgtEl>
                                          <p:spTgt spid="213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childTnLst>
                                    <p:set>
                                      <p:cBhvr additive="base">
                                        <p:cTn id="11" dur="1" fill="hold">
                                          <p:stCondLst>
                                            <p:cond delay="0"/>
                                          </p:stCondLst>
                                        </p:cTn>
                                        <p:tgtEl>
                                          <p:spTgt spid="2138"/>
                                        </p:tgtEl>
                                        <p:attrNameLst>
                                          <p:attrName>style.visibility</p:attrName>
                                        </p:attrNameLst>
                                      </p:cBhvr>
                                      <p:to>
                                        <p:strVal val="visible"/>
                                      </p:to>
                                    </p:set>
                                    <p:anim calcmode="lin" valueType="num">
                                      <p:cBhvr additive="base">
                                        <p:cTn id="12" dur="500" fill="hold"/>
                                        <p:tgtEl>
                                          <p:spTgt spid="2138"/>
                                        </p:tgtEl>
                                        <p:attrNameLst>
                                          <p:attrName>ppt_x</p:attrName>
                                        </p:attrNameLst>
                                      </p:cBhvr>
                                      <p:tavLst>
                                        <p:tav tm="0">
                                          <p:val>
                                            <p:strVal val="#ppt_x"/>
                                          </p:val>
                                        </p:tav>
                                        <p:tav tm="100000">
                                          <p:val>
                                            <p:strVal val="#ppt_x"/>
                                          </p:val>
                                        </p:tav>
                                      </p:tavLst>
                                    </p:anim>
                                    <p:anim calcmode="lin" valueType="num">
                                      <p:cBhvr additive="base">
                                        <p:cTn id="13" dur="500" fill="hold"/>
                                        <p:tgtEl>
                                          <p:spTgt spid="21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7"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41" name="图片 2140"/>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childTnLst>
                                    <p:set>
                                      <p:cBhvr additive="base">
                                        <p:cTn id="6" dur="1" fill="hold">
                                          <p:stCondLst>
                                            <p:cond delay="0"/>
                                          </p:stCondLst>
                                        </p:cTn>
                                        <p:tgtEl>
                                          <p:spTgt spid="2141"/>
                                        </p:tgtEl>
                                        <p:attrNameLst>
                                          <p:attrName>style.visibility</p:attrName>
                                        </p:attrNameLst>
                                      </p:cBhvr>
                                      <p:to>
                                        <p:strVal val="visible"/>
                                      </p:to>
                                    </p:set>
                                    <p:animEffect transition="in" filter="blinds(horizontal)">
                                      <p:cBhvr additive="base">
                                        <p:cTn id="7" dur="500"/>
                                        <p:tgtEl>
                                          <p:spTgt spid="2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44" name="图片 2143"/>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childTnLst>
                                    <p:set>
                                      <p:cBhvr additive="base">
                                        <p:cTn id="6" dur="1" fill="hold">
                                          <p:stCondLst>
                                            <p:cond delay="0"/>
                                          </p:stCondLst>
                                        </p:cTn>
                                        <p:tgtEl>
                                          <p:spTgt spid="2144"/>
                                        </p:tgtEl>
                                        <p:attrNameLst>
                                          <p:attrName>style.visibility</p:attrName>
                                        </p:attrNameLst>
                                      </p:cBhvr>
                                      <p:to>
                                        <p:strVal val="visible"/>
                                      </p:to>
                                    </p:set>
                                    <p:animEffect transition="in" filter="box(in)">
                                      <p:cBhvr additive="base">
                                        <p:cTn id="7" dur="500"/>
                                        <p:tgtEl>
                                          <p:spTgt spid="2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47" name="图片 2146"/>
          <p:cNvPicPr>
            <a:picLocks noChangeAspect="1"/>
          </p:cNvPicPr>
          <p:nvPr/>
        </p:nvPicPr>
        <p:blipFill>
          <a:blip r:embed="rId1"/>
          <a:stretch>
            <a:fillRect/>
          </a:stretch>
        </p:blipFill>
        <p:spPr>
          <a:xfrm>
            <a:off x="0" y="0"/>
            <a:ext cx="9144000" cy="7239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1" fill="hold" nodeType="clickEffect">
                                  <p:childTnLst>
                                    <p:set>
                                      <p:cBhvr additive="base">
                                        <p:cTn id="6" dur="1" fill="hold">
                                          <p:stCondLst>
                                            <p:cond delay="0"/>
                                          </p:stCondLst>
                                        </p:cTn>
                                        <p:tgtEl>
                                          <p:spTgt spid="2147"/>
                                        </p:tgtEl>
                                        <p:attrNameLst>
                                          <p:attrName>style.visibility</p:attrName>
                                        </p:attrNameLst>
                                      </p:cBhvr>
                                      <p:to>
                                        <p:strVal val="visible"/>
                                      </p:to>
                                    </p:set>
                                    <p:anim calcmode="lin" valueType="num">
                                      <p:cBhvr additive="base">
                                        <p:cTn id="7" dur="1000" fill="hold"/>
                                        <p:tgtEl>
                                          <p:spTgt spid="2147"/>
                                        </p:tgtEl>
                                        <p:attrNameLst>
                                          <p:attrName>ppt_x</p:attrName>
                                        </p:attrNameLst>
                                      </p:cBhvr>
                                      <p:tavLst>
                                        <p:tav tm="0">
                                          <p:val>
                                            <p:strVal val="#ppt_x"/>
                                          </p:val>
                                        </p:tav>
                                        <p:tav tm="100000">
                                          <p:val>
                                            <p:strVal val="#ppt_x"/>
                                          </p:val>
                                        </p:tav>
                                      </p:tavLst>
                                    </p:anim>
                                    <p:anim calcmode="lin" valueType="num">
                                      <p:cBhvr additive="base">
                                        <p:cTn id="8" dur="1000" fill="hold"/>
                                        <p:tgtEl>
                                          <p:spTgt spid="214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5121" name="图片 2064"/>
          <p:cNvPicPr>
            <a:picLocks noChangeAspect="1"/>
          </p:cNvPicPr>
          <p:nvPr/>
        </p:nvPicPr>
        <p:blipFill>
          <a:blip r:embed="rId1"/>
          <a:srcRect b="15555"/>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50" name="图片 2149"/>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childTnLst>
                                    <p:set>
                                      <p:cBhvr additive="base">
                                        <p:cTn id="6" dur="1" fill="hold">
                                          <p:stCondLst>
                                            <p:cond delay="0"/>
                                          </p:stCondLst>
                                        </p:cTn>
                                        <p:tgtEl>
                                          <p:spTgt spid="2150"/>
                                        </p:tgtEl>
                                        <p:attrNameLst>
                                          <p:attrName>style.visibility</p:attrName>
                                        </p:attrNameLst>
                                      </p:cBhvr>
                                      <p:to>
                                        <p:strVal val="visible"/>
                                      </p:to>
                                    </p:set>
                                    <p:animEffect transition="in" filter="diamond(in)">
                                      <p:cBhvr additive="base">
                                        <p:cTn id="7" dur="2000"/>
                                        <p:tgtEl>
                                          <p:spTgt spid="2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53" name="图片 2152"/>
          <p:cNvPicPr>
            <a:picLocks noChangeAspect="1"/>
          </p:cNvPicPr>
          <p:nvPr/>
        </p:nvPicPr>
        <p:blipFill>
          <a:blip r:embed="rId1"/>
          <a:stretch>
            <a:fillRect/>
          </a:stretch>
        </p:blipFill>
        <p:spPr>
          <a:xfrm>
            <a:off x="0" y="1588"/>
            <a:ext cx="9144000" cy="6856412"/>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childTnLst>
                                    <p:set>
                                      <p:cBhvr additive="base">
                                        <p:cTn id="6" dur="1" fill="hold">
                                          <p:stCondLst>
                                            <p:cond delay="0"/>
                                          </p:stCondLst>
                                        </p:cTn>
                                        <p:tgtEl>
                                          <p:spTgt spid="2153"/>
                                        </p:tgtEl>
                                        <p:attrNameLst>
                                          <p:attrName>style.visibility</p:attrName>
                                        </p:attrNameLst>
                                      </p:cBhvr>
                                      <p:to>
                                        <p:strVal val="visible"/>
                                      </p:to>
                                    </p:set>
                                    <p:animEffect transition="in" filter="wheel(4)">
                                      <p:cBhvr additive="base">
                                        <p:cTn id="7" dur="2000"/>
                                        <p:tgtEl>
                                          <p:spTgt spid="2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56" name="图片 2155"/>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childTnLst>
                                    <p:set>
                                      <p:cBhvr additive="base">
                                        <p:cTn id="6" dur="1" fill="hold">
                                          <p:stCondLst>
                                            <p:cond delay="0"/>
                                          </p:stCondLst>
                                        </p:cTn>
                                        <p:tgtEl>
                                          <p:spTgt spid="2156"/>
                                        </p:tgtEl>
                                        <p:attrNameLst>
                                          <p:attrName>style.visibility</p:attrName>
                                        </p:attrNameLst>
                                      </p:cBhvr>
                                      <p:to>
                                        <p:strVal val="visible"/>
                                      </p:to>
                                    </p:set>
                                    <p:animEffect transition="in" filter="barn(inHorizontal)">
                                      <p:cBhvr additive="base">
                                        <p:cTn id="7" dur="500"/>
                                        <p:tgtEl>
                                          <p:spTgt spid="2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59" name="图片 2158"/>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childTnLst>
                                    <p:set>
                                      <p:cBhvr additive="base">
                                        <p:cTn id="6" dur="1" fill="hold">
                                          <p:stCondLst>
                                            <p:cond delay="0"/>
                                          </p:stCondLst>
                                        </p:cTn>
                                        <p:tgtEl>
                                          <p:spTgt spid="2159"/>
                                        </p:tgtEl>
                                        <p:attrNameLst>
                                          <p:attrName>style.visibility</p:attrName>
                                        </p:attrNameLst>
                                      </p:cBhvr>
                                      <p:to>
                                        <p:strVal val="visible"/>
                                      </p:to>
                                    </p:set>
                                    <p:animEffect transition="in" filter="checkerboard(across)">
                                      <p:cBhvr additive="base">
                                        <p:cTn id="7" dur="500"/>
                                        <p:tgtEl>
                                          <p:spTgt spid="2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62" name="图片 2161"/>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childTnLst>
                                    <p:set>
                                      <p:cBhvr additive="base">
                                        <p:cTn id="6" dur="1" fill="hold">
                                          <p:stCondLst>
                                            <p:cond delay="0"/>
                                          </p:stCondLst>
                                        </p:cTn>
                                        <p:tgtEl>
                                          <p:spTgt spid="2162"/>
                                        </p:tgtEl>
                                        <p:attrNameLst>
                                          <p:attrName>style.visibility</p:attrName>
                                        </p:attrNameLst>
                                      </p:cBhvr>
                                      <p:to>
                                        <p:strVal val="visible"/>
                                      </p:to>
                                    </p:set>
                                    <p:animEffect transition="in" filter="wedge">
                                      <p:cBhvr additive="base">
                                        <p:cTn id="7" dur="2000"/>
                                        <p:tgtEl>
                                          <p:spTgt spid="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65" name="图片 2164"/>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childTnLst>
                                    <p:set>
                                      <p:cBhvr additive="base">
                                        <p:cTn id="6" dur="1" fill="hold">
                                          <p:stCondLst>
                                            <p:cond delay="0"/>
                                          </p:stCondLst>
                                        </p:cTn>
                                        <p:tgtEl>
                                          <p:spTgt spid="2165"/>
                                        </p:tgtEl>
                                        <p:attrNameLst>
                                          <p:attrName>style.visibility</p:attrName>
                                        </p:attrNameLst>
                                      </p:cBhvr>
                                      <p:to>
                                        <p:strVal val="visible"/>
                                      </p:to>
                                    </p:set>
                                    <p:animEffect transition="in" filter="strips(downLeft)">
                                      <p:cBhvr additive="base">
                                        <p:cTn id="7" dur="500"/>
                                        <p:tgtEl>
                                          <p:spTgt spid="2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68" name="图片 2167"/>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childTnLst>
                                    <p:set>
                                      <p:cBhvr additive="base">
                                        <p:cTn id="6" dur="1" fill="hold">
                                          <p:stCondLst>
                                            <p:cond delay="0"/>
                                          </p:stCondLst>
                                        </p:cTn>
                                        <p:tgtEl>
                                          <p:spTgt spid="2168"/>
                                        </p:tgtEl>
                                        <p:attrNameLst>
                                          <p:attrName>style.visibility</p:attrName>
                                        </p:attrNameLst>
                                      </p:cBhvr>
                                      <p:to>
                                        <p:strVal val="visible"/>
                                      </p:to>
                                    </p:set>
                                    <p:animEffect transition="in" filter="plus(in)">
                                      <p:cBhvr additive="base">
                                        <p:cTn id="7" dur="2000"/>
                                        <p:tgtEl>
                                          <p:spTgt spid="2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71" name="图片 2170"/>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childTnLst>
                                    <p:set>
                                      <p:cBhvr additive="base">
                                        <p:cTn id="6" dur="1" fill="hold">
                                          <p:stCondLst>
                                            <p:cond delay="0"/>
                                          </p:stCondLst>
                                        </p:cTn>
                                        <p:tgtEl>
                                          <p:spTgt spid="2171"/>
                                        </p:tgtEl>
                                        <p:attrNameLst>
                                          <p:attrName>style.visibility</p:attrName>
                                        </p:attrNameLst>
                                      </p:cBhvr>
                                      <p:to>
                                        <p:strVal val="visible"/>
                                      </p:to>
                                    </p:set>
                                    <p:animEffect transition="in" filter="circle(in)">
                                      <p:cBhvr additive="base">
                                        <p:cTn id="7" dur="2000"/>
                                        <p:tgtEl>
                                          <p:spTgt spid="2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74" name="图片 2173"/>
          <p:cNvPicPr>
            <a:picLocks noChangeAspect="1"/>
          </p:cNvPicPr>
          <p:nvPr/>
        </p:nvPicPr>
        <p:blipFill>
          <a:blip r:embed="rId1"/>
          <a:stretch>
            <a:fillRect/>
          </a:stretch>
        </p:blipFill>
        <p:spPr>
          <a:xfrm>
            <a:off x="0" y="12700"/>
            <a:ext cx="9220200" cy="68453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childTnLst>
                                    <p:set>
                                      <p:cBhvr additive="base">
                                        <p:cTn id="6" dur="1" fill="hold">
                                          <p:stCondLst>
                                            <p:cond delay="0"/>
                                          </p:stCondLst>
                                        </p:cTn>
                                        <p:tgtEl>
                                          <p:spTgt spid="2174"/>
                                        </p:tgtEl>
                                        <p:attrNameLst>
                                          <p:attrName>style.visibility</p:attrName>
                                        </p:attrNameLst>
                                      </p:cBhvr>
                                      <p:to>
                                        <p:strVal val="visible"/>
                                      </p:to>
                                    </p:set>
                                    <p:animEffect transition="in" filter="wedge">
                                      <p:cBhvr additive="base">
                                        <p:cTn id="7" dur="2000"/>
                                        <p:tgtEl>
                                          <p:spTgt spid="2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77" name="图片 2176"/>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childTnLst>
                                    <p:set>
                                      <p:cBhvr additive="base">
                                        <p:cTn id="6" dur="1" fill="hold">
                                          <p:stCondLst>
                                            <p:cond delay="0"/>
                                          </p:stCondLst>
                                        </p:cTn>
                                        <p:tgtEl>
                                          <p:spTgt spid="2177"/>
                                        </p:tgtEl>
                                        <p:attrNameLst>
                                          <p:attrName>style.visibility</p:attrName>
                                        </p:attrNameLst>
                                      </p:cBhvr>
                                      <p:to>
                                        <p:strVal val="visible"/>
                                      </p:to>
                                    </p:set>
                                    <p:animEffect transition="in" filter="dissolve">
                                      <p:cBhvr additive="base">
                                        <p:cTn id="7" dur="500"/>
                                        <p:tgtEl>
                                          <p:spTgt spid="2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6145" name="图片 2067"/>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80" name="图片 2179"/>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childTnLst>
                                    <p:set>
                                      <p:cBhvr additive="base">
                                        <p:cTn id="6" dur="1" fill="hold">
                                          <p:stCondLst>
                                            <p:cond delay="0"/>
                                          </p:stCondLst>
                                        </p:cTn>
                                        <p:tgtEl>
                                          <p:spTgt spid="2180"/>
                                        </p:tgtEl>
                                        <p:attrNameLst>
                                          <p:attrName>style.visibility</p:attrName>
                                        </p:attrNameLst>
                                      </p:cBhvr>
                                      <p:to>
                                        <p:strVal val="visible"/>
                                      </p:to>
                                    </p:set>
                                    <p:anim calcmode="lin" valueType="num">
                                      <p:cBhvr additive="base">
                                        <p:cTn id="7" dur="1000" fill="hold"/>
                                        <p:tgtEl>
                                          <p:spTgt spid="2180"/>
                                        </p:tgtEl>
                                        <p:attrNameLst>
                                          <p:attrName>ppt_w</p:attrName>
                                        </p:attrNameLst>
                                      </p:cBhvr>
                                      <p:tavLst>
                                        <p:tav tm="0">
                                          <p:val>
                                            <p:strVal val="#ppt_w*0.70"/>
                                          </p:val>
                                        </p:tav>
                                        <p:tav tm="100000">
                                          <p:val>
                                            <p:strVal val="#ppt_w"/>
                                          </p:val>
                                        </p:tav>
                                      </p:tavLst>
                                    </p:anim>
                                    <p:anim calcmode="lin" valueType="num">
                                      <p:cBhvr additive="base">
                                        <p:cTn id="8" dur="1000" fill="hold"/>
                                        <p:tgtEl>
                                          <p:spTgt spid="2180"/>
                                        </p:tgtEl>
                                        <p:attrNameLst>
                                          <p:attrName>ppt_h</p:attrName>
                                        </p:attrNameLst>
                                      </p:cBhvr>
                                      <p:tavLst>
                                        <p:tav tm="0">
                                          <p:val>
                                            <p:strVal val="#ppt_h"/>
                                          </p:val>
                                        </p:tav>
                                        <p:tav tm="100000">
                                          <p:val>
                                            <p:strVal val="#ppt_h"/>
                                          </p:val>
                                        </p:tav>
                                      </p:tavLst>
                                    </p:anim>
                                    <p:animEffect transition="in" filter="fade">
                                      <p:cBhvr additive="base">
                                        <p:cTn id="9" dur="1000"/>
                                        <p:tgtEl>
                                          <p:spTgt spid="2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44033" name="图片 2182"/>
          <p:cNvPicPr>
            <a:picLocks noChangeAspect="1"/>
          </p:cNvPicPr>
          <p:nvPr/>
        </p:nvPicPr>
        <p:blipFill>
          <a:blip r:embed="rId1"/>
          <a:stretch>
            <a:fillRect/>
          </a:stretch>
        </p:blipFill>
        <p:spPr>
          <a:xfrm>
            <a:off x="0" y="0"/>
            <a:ext cx="9144000" cy="6858000"/>
          </a:xfrm>
          <a:prstGeom prst="rect">
            <a:avLst/>
          </a:prstGeom>
          <a:noFill/>
          <a:ln w="9525">
            <a:noFill/>
          </a:ln>
        </p:spPr>
      </p:pic>
      <p:sp>
        <p:nvSpPr>
          <p:cNvPr id="44035" name="矩形 2183"/>
          <p:cNvSpPr/>
          <p:nvPr/>
        </p:nvSpPr>
        <p:spPr>
          <a:xfrm>
            <a:off x="609600" y="685800"/>
            <a:ext cx="7848600" cy="4876800"/>
          </a:xfrm>
          <a:prstGeom prst="rect">
            <a:avLst/>
          </a:prstGeom>
        </p:spPr>
        <p:txBody>
          <a:bodyPr wrap="none" fromWordArt="1">
            <a:prstTxWarp prst="textPlain">
              <a:avLst>
                <a:gd name="adj" fmla="val 50000"/>
              </a:avLst>
            </a:prstTxWarp>
            <a:normAutofit/>
          </a:bodyPr>
          <a:p>
            <a:pPr algn="ctr" fontAlgn="base"/>
            <a:r>
              <a:rPr lang="zh-CN" altLang="en-US" sz="3600" b="1" strike="noStrike" noProof="1">
                <a:gradFill rotWithShape="1">
                  <a:gsLst>
                    <a:gs pos="0">
                      <a:srgbClr val="AAAAAA"/>
                    </a:gs>
                    <a:gs pos="100000">
                      <a:srgbClr val="FFFFFF"/>
                    </a:gs>
                  </a:gsLst>
                  <a:lin ang="5400000"/>
                  <a:tileRect/>
                </a:gradFill>
                <a:effectLst>
                  <a:outerShdw dist="45791" dir="3378595" algn="ctr" rotWithShape="0">
                    <a:srgbClr val="4D4D4D">
                      <a:alpha val="79999"/>
                    </a:srgbClr>
                  </a:outerShdw>
                </a:effectLst>
                <a:latin typeface="黑体" panose="02010609060101010101" pitchFamily="49" charset="-122"/>
                <a:ea typeface="黑体" panose="02010609060101010101" pitchFamily="49" charset="-122"/>
                <a:cs typeface="+mn-cs"/>
              </a:rPr>
              <a:t>小组讨论：</a:t>
            </a:r>
            <a:endParaRPr lang="zh-CN" altLang="en-US" sz="3600" b="1" strike="noStrike" noProof="1">
              <a:gradFill rotWithShape="1">
                <a:gsLst>
                  <a:gs pos="0">
                    <a:srgbClr val="AAAAAA"/>
                  </a:gs>
                  <a:gs pos="100000">
                    <a:srgbClr val="FFFFFF"/>
                  </a:gs>
                </a:gsLst>
                <a:lin ang="5400000"/>
                <a:tileRect/>
              </a:gradFill>
              <a:effectLst>
                <a:outerShdw dist="45791" dir="3378595" algn="ctr" rotWithShape="0">
                  <a:srgbClr val="4D4D4D">
                    <a:alpha val="79999"/>
                  </a:srgbClr>
                </a:outerShdw>
              </a:effectLst>
              <a:latin typeface="黑体" panose="02010609060101010101" pitchFamily="49" charset="-122"/>
              <a:ea typeface="黑体" panose="02010609060101010101" pitchFamily="49" charset="-122"/>
            </a:endParaRPr>
          </a:p>
          <a:p>
            <a:pPr algn="ctr" fontAlgn="base"/>
            <a:r>
              <a:rPr lang="zh-CN" altLang="en-US" sz="3600" b="1" strike="noStrike" noProof="1">
                <a:gradFill rotWithShape="1">
                  <a:gsLst>
                    <a:gs pos="0">
                      <a:srgbClr val="AAAAAA"/>
                    </a:gs>
                    <a:gs pos="100000">
                      <a:srgbClr val="FFFFFF"/>
                    </a:gs>
                  </a:gsLst>
                  <a:lin ang="5400000"/>
                  <a:tileRect/>
                </a:gradFill>
                <a:effectLst>
                  <a:outerShdw dist="45791" dir="3378595" algn="ctr" rotWithShape="0">
                    <a:srgbClr val="4D4D4D">
                      <a:alpha val="79999"/>
                    </a:srgbClr>
                  </a:outerShdw>
                </a:effectLst>
                <a:latin typeface="黑体" panose="02010609060101010101" pitchFamily="49" charset="-122"/>
                <a:ea typeface="黑体" panose="02010609060101010101" pitchFamily="49" charset="-122"/>
                <a:cs typeface="+mn-cs"/>
              </a:rPr>
              <a:t>1、这节课你们收获到了什么。</a:t>
            </a:r>
            <a:endParaRPr lang="zh-CN" altLang="en-US" sz="3600" b="1" strike="noStrike" noProof="1">
              <a:gradFill rotWithShape="1">
                <a:gsLst>
                  <a:gs pos="0">
                    <a:srgbClr val="AAAAAA"/>
                  </a:gs>
                  <a:gs pos="100000">
                    <a:srgbClr val="FFFFFF"/>
                  </a:gs>
                </a:gsLst>
                <a:lin ang="5400000"/>
                <a:tileRect/>
              </a:gradFill>
              <a:effectLst>
                <a:outerShdw dist="45791" dir="3378595" algn="ctr" rotWithShape="0">
                  <a:srgbClr val="4D4D4D">
                    <a:alpha val="79999"/>
                  </a:srgbClr>
                </a:outerShdw>
              </a:effectLst>
              <a:latin typeface="黑体" panose="02010609060101010101" pitchFamily="49" charset="-122"/>
              <a:ea typeface="黑体" panose="02010609060101010101" pitchFamily="49" charset="-122"/>
            </a:endParaRPr>
          </a:p>
          <a:p>
            <a:pPr algn="ctr" fontAlgn="base"/>
            <a:r>
              <a:rPr lang="zh-CN" altLang="en-US" sz="3600" b="1" strike="noStrike" noProof="1">
                <a:gradFill rotWithShape="1">
                  <a:gsLst>
                    <a:gs pos="0">
                      <a:srgbClr val="AAAAAA"/>
                    </a:gs>
                    <a:gs pos="100000">
                      <a:srgbClr val="FFFFFF"/>
                    </a:gs>
                  </a:gsLst>
                  <a:lin ang="5400000"/>
                  <a:tileRect/>
                </a:gradFill>
                <a:effectLst>
                  <a:outerShdw dist="45791" dir="3378595" algn="ctr" rotWithShape="0">
                    <a:srgbClr val="4D4D4D">
                      <a:alpha val="79999"/>
                    </a:srgbClr>
                  </a:outerShdw>
                </a:effectLst>
                <a:latin typeface="黑体" panose="02010609060101010101" pitchFamily="49" charset="-122"/>
                <a:ea typeface="黑体" panose="02010609060101010101" pitchFamily="49" charset="-122"/>
                <a:cs typeface="+mn-cs"/>
              </a:rPr>
              <a:t>2、如果遇到火灾，你们应该怎样做。</a:t>
            </a:r>
            <a:endParaRPr lang="zh-CN" altLang="en-US" sz="3600" b="1" strike="noStrike" noProof="1">
              <a:gradFill rotWithShape="1">
                <a:gsLst>
                  <a:gs pos="0">
                    <a:srgbClr val="AAAAAA"/>
                  </a:gs>
                  <a:gs pos="100000">
                    <a:srgbClr val="FFFFFF"/>
                  </a:gs>
                </a:gsLst>
                <a:lin ang="5400000"/>
                <a:tileRect/>
              </a:gradFill>
              <a:effectLst>
                <a:outerShdw dist="45791" dir="3378595" algn="ctr" rotWithShape="0">
                  <a:srgbClr val="4D4D4D">
                    <a:alpha val="79999"/>
                  </a:srgbClr>
                </a:outerShdw>
              </a:effectLst>
              <a:latin typeface="黑体" panose="02010609060101010101" pitchFamily="49" charset="-122"/>
              <a:ea typeface="黑体" panose="02010609060101010101" pitchFamily="49" charset="-122"/>
            </a:endParaRPr>
          </a:p>
          <a:p>
            <a:pPr algn="ctr" fontAlgn="base"/>
            <a:r>
              <a:rPr lang="zh-CN" altLang="en-US" sz="3600" b="1" strike="noStrike" noProof="1">
                <a:gradFill rotWithShape="1">
                  <a:gsLst>
                    <a:gs pos="0">
                      <a:srgbClr val="AAAAAA"/>
                    </a:gs>
                    <a:gs pos="100000">
                      <a:srgbClr val="FFFFFF"/>
                    </a:gs>
                  </a:gsLst>
                  <a:lin ang="5400000"/>
                  <a:tileRect/>
                </a:gradFill>
                <a:effectLst>
                  <a:outerShdw dist="45791" dir="3378595" algn="ctr" rotWithShape="0">
                    <a:srgbClr val="4D4D4D">
                      <a:alpha val="79999"/>
                    </a:srgbClr>
                  </a:outerShdw>
                </a:effectLst>
                <a:latin typeface="黑体" panose="02010609060101010101" pitchFamily="49" charset="-122"/>
                <a:ea typeface="黑体" panose="02010609060101010101" pitchFamily="49" charset="-122"/>
                <a:cs typeface="+mn-cs"/>
              </a:rPr>
              <a:t>3、学习安全常识的目的是什么。</a:t>
            </a:r>
            <a:endParaRPr lang="zh-CN" altLang="en-US" sz="3600" b="1" strike="noStrike" noProof="1">
              <a:gradFill rotWithShape="1">
                <a:gsLst>
                  <a:gs pos="0">
                    <a:srgbClr val="AAAAAA"/>
                  </a:gs>
                  <a:gs pos="100000">
                    <a:srgbClr val="FFFFFF"/>
                  </a:gs>
                </a:gsLst>
                <a:lin ang="5400000"/>
                <a:tileRect/>
              </a:gradFill>
              <a:effectLst>
                <a:outerShdw dist="45791" dir="3378595" algn="ctr" rotWithShape="0">
                  <a:srgbClr val="4D4D4D">
                    <a:alpha val="79999"/>
                  </a:srgbClr>
                </a:outerShdw>
              </a:effectLst>
              <a:latin typeface="黑体" panose="02010609060101010101" pitchFamily="49" charset="-122"/>
              <a:ea typeface="黑体" panose="02010609060101010101" pitchFamily="49" charset="-122"/>
            </a:endParaRPr>
          </a:p>
        </p:txBody>
      </p:sp>
    </p:spTree>
  </p:cSld>
  <p:clrMapOvr>
    <a:masterClrMapping/>
  </p:clrMapOvr>
  <p:transition spd="med">
    <p:comb/>
  </p:transition>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45057" name="图片 2186"/>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188" name="文本占位符 2187"/>
          <p:cNvSpPr/>
          <p:nvPr>
            <p:ph type="body" idx="4294967295"/>
          </p:nvPr>
        </p:nvSpPr>
        <p:spPr>
          <a:xfrm>
            <a:off x="457200" y="838200"/>
            <a:ext cx="8229600" cy="4876800"/>
          </a:xfrm>
        </p:spPr>
        <p:txBody>
          <a:bodyPr vert="horz" wrap="square" lIns="91440" tIns="45720" rIns="91440" bIns="45720" anchor="t" anchorCtr="0"/>
          <a:p>
            <a:pPr eaLnBrk="1" hangingPunct="1"/>
            <a:r>
              <a:rPr lang="en-US" altLang="zh-CN" dirty="0"/>
              <a:t>             </a:t>
            </a:r>
            <a:r>
              <a:rPr lang="en-US" altLang="zh-CN" sz="3600" b="1" dirty="0">
                <a:solidFill>
                  <a:schemeClr val="bg1"/>
                </a:solidFill>
              </a:rPr>
              <a:t>《</a:t>
            </a:r>
            <a:r>
              <a:rPr lang="zh-CN" altLang="en-US" sz="3600" b="1" dirty="0">
                <a:solidFill>
                  <a:schemeClr val="bg1"/>
                </a:solidFill>
              </a:rPr>
              <a:t>发生火灾怎么办？</a:t>
            </a:r>
            <a:r>
              <a:rPr lang="en-US" altLang="zh-CN" sz="3600" b="1" dirty="0">
                <a:solidFill>
                  <a:schemeClr val="bg1"/>
                </a:solidFill>
              </a:rPr>
              <a:t>》</a:t>
            </a:r>
            <a:endParaRPr lang="en-US" altLang="zh-CN" sz="3600" b="1" dirty="0">
              <a:solidFill>
                <a:schemeClr val="bg1"/>
              </a:solidFill>
            </a:endParaRPr>
          </a:p>
          <a:p>
            <a:pPr eaLnBrk="1" hangingPunct="1"/>
            <a:r>
              <a:rPr lang="en-US" altLang="zh-CN" b="1" dirty="0">
                <a:solidFill>
                  <a:schemeClr val="bg1"/>
                </a:solidFill>
              </a:rPr>
              <a:t>    </a:t>
            </a:r>
            <a:r>
              <a:rPr lang="zh-CN" altLang="en-US" b="1" dirty="0">
                <a:solidFill>
                  <a:schemeClr val="bg1"/>
                </a:solidFill>
              </a:rPr>
              <a:t>同学们，快快来，我们都来讲安全。</a:t>
            </a:r>
            <a:endParaRPr lang="zh-CN" altLang="en-US" b="1" dirty="0">
              <a:solidFill>
                <a:schemeClr val="bg1"/>
              </a:solidFill>
            </a:endParaRPr>
          </a:p>
          <a:p>
            <a:pPr eaLnBrk="1" hangingPunct="1"/>
            <a:r>
              <a:rPr lang="zh-CN" altLang="en-US" b="1" dirty="0">
                <a:solidFill>
                  <a:schemeClr val="bg1"/>
                </a:solidFill>
              </a:rPr>
              <a:t>    不玩电器不玩火，把住预防这一关。</a:t>
            </a:r>
            <a:endParaRPr lang="zh-CN" altLang="en-US" b="1" dirty="0">
              <a:solidFill>
                <a:schemeClr val="bg1"/>
              </a:solidFill>
            </a:endParaRPr>
          </a:p>
          <a:p>
            <a:pPr eaLnBrk="1" hangingPunct="1"/>
            <a:r>
              <a:rPr lang="zh-CN" altLang="en-US" b="1" dirty="0">
                <a:solidFill>
                  <a:schemeClr val="bg1"/>
                </a:solidFill>
              </a:rPr>
              <a:t>    火灾一旦已发生，不要惊恐和慌乱，</a:t>
            </a:r>
            <a:endParaRPr lang="zh-CN" altLang="en-US" b="1" dirty="0">
              <a:solidFill>
                <a:schemeClr val="bg1"/>
              </a:solidFill>
            </a:endParaRPr>
          </a:p>
          <a:p>
            <a:pPr eaLnBrk="1" hangingPunct="1"/>
            <a:r>
              <a:rPr lang="zh-CN" altLang="en-US" b="1" dirty="0">
                <a:solidFill>
                  <a:schemeClr val="bg1"/>
                </a:solidFill>
              </a:rPr>
              <a:t>    听从指挥快速跑，乘坐电梯不安全。</a:t>
            </a:r>
            <a:endParaRPr lang="zh-CN" altLang="en-US" b="1" dirty="0">
              <a:solidFill>
                <a:schemeClr val="bg1"/>
              </a:solidFill>
            </a:endParaRPr>
          </a:p>
          <a:p>
            <a:pPr eaLnBrk="1" hangingPunct="1"/>
            <a:r>
              <a:rPr lang="zh-CN" altLang="en-US" b="1" dirty="0">
                <a:solidFill>
                  <a:schemeClr val="bg1"/>
                </a:solidFill>
              </a:rPr>
              <a:t>    浓烟围困呼吸难，要把身体贴地面，</a:t>
            </a:r>
            <a:endParaRPr lang="zh-CN" altLang="en-US" b="1" dirty="0">
              <a:solidFill>
                <a:schemeClr val="bg1"/>
              </a:solidFill>
            </a:endParaRPr>
          </a:p>
          <a:p>
            <a:pPr eaLnBrk="1" hangingPunct="1"/>
            <a:r>
              <a:rPr lang="zh-CN" altLang="en-US" b="1" dirty="0">
                <a:solidFill>
                  <a:schemeClr val="bg1"/>
                </a:solidFill>
              </a:rPr>
              <a:t>    弄湿毛巾捂口鼻，离开火场去求援，</a:t>
            </a:r>
            <a:endParaRPr lang="zh-CN" altLang="en-US" b="1" dirty="0">
              <a:solidFill>
                <a:schemeClr val="bg1"/>
              </a:solidFill>
            </a:endParaRPr>
          </a:p>
          <a:p>
            <a:pPr eaLnBrk="1" hangingPunct="1"/>
            <a:r>
              <a:rPr lang="zh-CN" altLang="en-US" b="1" dirty="0">
                <a:solidFill>
                  <a:schemeClr val="bg1"/>
                </a:solidFill>
              </a:rPr>
              <a:t>    快快拨打“</a:t>
            </a:r>
            <a:r>
              <a:rPr lang="en-US" altLang="zh-CN" b="1" dirty="0">
                <a:solidFill>
                  <a:schemeClr val="bg1"/>
                </a:solidFill>
              </a:rPr>
              <a:t>119”</a:t>
            </a:r>
            <a:r>
              <a:rPr lang="zh-CN" altLang="en-US" b="1" dirty="0">
                <a:solidFill>
                  <a:schemeClr val="bg1"/>
                </a:solidFill>
              </a:rPr>
              <a:t>，消防队来保平安。</a:t>
            </a:r>
            <a:endParaRPr lang="zh-CN" altLang="en-US" b="1" dirty="0">
              <a:solidFill>
                <a:schemeClr val="bg1"/>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childTnLst>
                                    <p:set>
                                      <p:cBhvr additive="base">
                                        <p:cTn id="6" dur="indefinite" fill="hold">
                                          <p:stCondLst>
                                            <p:cond delay="0"/>
                                          </p:stCondLst>
                                        </p:cTn>
                                        <p:tgtEl>
                                          <p:spTgt spid="2188">
                                            <p:txEl>
                                              <p:charRg st="0" end="24"/>
                                            </p:txEl>
                                          </p:spTgt>
                                        </p:tgtEl>
                                        <p:attrNameLst>
                                          <p:attrName>style.visibility</p:attrName>
                                        </p:attrNameLst>
                                      </p:cBhvr>
                                      <p:to>
                                        <p:strVal val="visible"/>
                                      </p:to>
                                    </p:set>
                                    <p:anim calcmode="lin" valueType="num">
                                      <p:cBhvr additive="base">
                                        <p:cTn id="7" dur="500" fill="hold"/>
                                        <p:tgtEl>
                                          <p:spTgt spid="2188">
                                            <p:txEl>
                                              <p:charRg st="0" end="24"/>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base">
                                        <p:cTn id="8" dur="500" fill="hold"/>
                                        <p:tgtEl>
                                          <p:spTgt spid="2188">
                                            <p:txEl>
                                              <p:charRg st="0" end="24"/>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base">
                                        <p:cTn id="9" dur="500" fill="hold"/>
                                        <p:tgtEl>
                                          <p:spTgt spid="2188">
                                            <p:txEl>
                                              <p:charRg st="0" end="24"/>
                                            </p:txEl>
                                          </p:spTgt>
                                        </p:tgtEl>
                                        <p:attrNameLst>
                                          <p:attrName>ppt_x</p:attrName>
                                        </p:attrNameLst>
                                      </p:cBhvr>
                                      <p:tavLst>
                                        <p:tav tm="0">
                                          <p:val>
                                            <p:strVal val="#ppt_x-.3"/>
                                          </p:val>
                                        </p:tav>
                                        <p:tav tm="50000">
                                          <p:val>
                                            <p:strVal val="#ppt_x"/>
                                          </p:val>
                                        </p:tav>
                                        <p:tav tm="100000">
                                          <p:val>
                                            <p:strVal val="#ppt_x"/>
                                          </p:val>
                                        </p:tav>
                                      </p:tavLst>
                                    </p:anim>
                                    <p:anim calcmode="lin" valueType="num">
                                      <p:cBhvr additive="base">
                                        <p:cTn id="10" dur="500" fill="hold"/>
                                        <p:tgtEl>
                                          <p:spTgt spid="2188">
                                            <p:txEl>
                                              <p:charRg st="0" end="24"/>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childTnLst>
                                    <p:set>
                                      <p:cBhvr additive="base">
                                        <p:cTn id="14" dur="indefinite" fill="hold">
                                          <p:stCondLst>
                                            <p:cond delay="0"/>
                                          </p:stCondLst>
                                        </p:cTn>
                                        <p:tgtEl>
                                          <p:spTgt spid="2188">
                                            <p:txEl>
                                              <p:charRg st="24" end="45"/>
                                            </p:txEl>
                                          </p:spTgt>
                                        </p:tgtEl>
                                        <p:attrNameLst>
                                          <p:attrName>style.visibility</p:attrName>
                                        </p:attrNameLst>
                                      </p:cBhvr>
                                      <p:to>
                                        <p:strVal val="visible"/>
                                      </p:to>
                                    </p:set>
                                    <p:anim calcmode="lin" valueType="num">
                                      <p:cBhvr additive="base">
                                        <p:cTn id="15" dur="500" fill="hold"/>
                                        <p:tgtEl>
                                          <p:spTgt spid="2188">
                                            <p:txEl>
                                              <p:charRg st="24" end="45"/>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base">
                                        <p:cTn id="16" dur="500" fill="hold"/>
                                        <p:tgtEl>
                                          <p:spTgt spid="2188">
                                            <p:txEl>
                                              <p:charRg st="24" end="45"/>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base">
                                        <p:cTn id="17" dur="500" fill="hold"/>
                                        <p:tgtEl>
                                          <p:spTgt spid="2188">
                                            <p:txEl>
                                              <p:charRg st="24" end="45"/>
                                            </p:txEl>
                                          </p:spTgt>
                                        </p:tgtEl>
                                        <p:attrNameLst>
                                          <p:attrName>ppt_x</p:attrName>
                                        </p:attrNameLst>
                                      </p:cBhvr>
                                      <p:tavLst>
                                        <p:tav tm="0">
                                          <p:val>
                                            <p:strVal val="#ppt_x-.3"/>
                                          </p:val>
                                        </p:tav>
                                        <p:tav tm="50000">
                                          <p:val>
                                            <p:strVal val="#ppt_x"/>
                                          </p:val>
                                        </p:tav>
                                        <p:tav tm="100000">
                                          <p:val>
                                            <p:strVal val="#ppt_x"/>
                                          </p:val>
                                        </p:tav>
                                      </p:tavLst>
                                    </p:anim>
                                    <p:anim calcmode="lin" valueType="num">
                                      <p:cBhvr additive="base">
                                        <p:cTn id="18" dur="500" fill="hold"/>
                                        <p:tgtEl>
                                          <p:spTgt spid="2188">
                                            <p:txEl>
                                              <p:charRg st="24" end="45"/>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childTnLst>
                                    <p:set>
                                      <p:cBhvr additive="base">
                                        <p:cTn id="22" dur="indefinite" fill="hold">
                                          <p:stCondLst>
                                            <p:cond delay="0"/>
                                          </p:stCondLst>
                                        </p:cTn>
                                        <p:tgtEl>
                                          <p:spTgt spid="2188">
                                            <p:txEl>
                                              <p:charRg st="45" end="66"/>
                                            </p:txEl>
                                          </p:spTgt>
                                        </p:tgtEl>
                                        <p:attrNameLst>
                                          <p:attrName>style.visibility</p:attrName>
                                        </p:attrNameLst>
                                      </p:cBhvr>
                                      <p:to>
                                        <p:strVal val="visible"/>
                                      </p:to>
                                    </p:set>
                                    <p:anim calcmode="lin" valueType="num">
                                      <p:cBhvr additive="base">
                                        <p:cTn id="23" dur="500" fill="hold"/>
                                        <p:tgtEl>
                                          <p:spTgt spid="2188">
                                            <p:txEl>
                                              <p:charRg st="45" end="66"/>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base">
                                        <p:cTn id="24" dur="500" fill="hold"/>
                                        <p:tgtEl>
                                          <p:spTgt spid="2188">
                                            <p:txEl>
                                              <p:charRg st="45" end="66"/>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base">
                                        <p:cTn id="25" dur="500" fill="hold"/>
                                        <p:tgtEl>
                                          <p:spTgt spid="2188">
                                            <p:txEl>
                                              <p:charRg st="45" end="66"/>
                                            </p:txEl>
                                          </p:spTgt>
                                        </p:tgtEl>
                                        <p:attrNameLst>
                                          <p:attrName>ppt_x</p:attrName>
                                        </p:attrNameLst>
                                      </p:cBhvr>
                                      <p:tavLst>
                                        <p:tav tm="0">
                                          <p:val>
                                            <p:strVal val="#ppt_x-.3"/>
                                          </p:val>
                                        </p:tav>
                                        <p:tav tm="50000">
                                          <p:val>
                                            <p:strVal val="#ppt_x"/>
                                          </p:val>
                                        </p:tav>
                                        <p:tav tm="100000">
                                          <p:val>
                                            <p:strVal val="#ppt_x"/>
                                          </p:val>
                                        </p:tav>
                                      </p:tavLst>
                                    </p:anim>
                                    <p:anim calcmode="lin" valueType="num">
                                      <p:cBhvr additive="base">
                                        <p:cTn id="26" dur="500" fill="hold"/>
                                        <p:tgtEl>
                                          <p:spTgt spid="2188">
                                            <p:txEl>
                                              <p:charRg st="45" end="6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childTnLst>
                                    <p:set>
                                      <p:cBhvr additive="base">
                                        <p:cTn id="30" dur="indefinite" fill="hold">
                                          <p:stCondLst>
                                            <p:cond delay="0"/>
                                          </p:stCondLst>
                                        </p:cTn>
                                        <p:tgtEl>
                                          <p:spTgt spid="2188">
                                            <p:txEl>
                                              <p:charRg st="66" end="87"/>
                                            </p:txEl>
                                          </p:spTgt>
                                        </p:tgtEl>
                                        <p:attrNameLst>
                                          <p:attrName>style.visibility</p:attrName>
                                        </p:attrNameLst>
                                      </p:cBhvr>
                                      <p:to>
                                        <p:strVal val="visible"/>
                                      </p:to>
                                    </p:set>
                                    <p:anim calcmode="lin" valueType="num">
                                      <p:cBhvr additive="base">
                                        <p:cTn id="31" dur="500" fill="hold"/>
                                        <p:tgtEl>
                                          <p:spTgt spid="2188">
                                            <p:txEl>
                                              <p:charRg st="66" end="87"/>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base">
                                        <p:cTn id="32" dur="500" fill="hold"/>
                                        <p:tgtEl>
                                          <p:spTgt spid="2188">
                                            <p:txEl>
                                              <p:charRg st="66" end="87"/>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base">
                                        <p:cTn id="33" dur="500" fill="hold"/>
                                        <p:tgtEl>
                                          <p:spTgt spid="2188">
                                            <p:txEl>
                                              <p:charRg st="66" end="87"/>
                                            </p:txEl>
                                          </p:spTgt>
                                        </p:tgtEl>
                                        <p:attrNameLst>
                                          <p:attrName>ppt_x</p:attrName>
                                        </p:attrNameLst>
                                      </p:cBhvr>
                                      <p:tavLst>
                                        <p:tav tm="0">
                                          <p:val>
                                            <p:strVal val="#ppt_x-.3"/>
                                          </p:val>
                                        </p:tav>
                                        <p:tav tm="50000">
                                          <p:val>
                                            <p:strVal val="#ppt_x"/>
                                          </p:val>
                                        </p:tav>
                                        <p:tav tm="100000">
                                          <p:val>
                                            <p:strVal val="#ppt_x"/>
                                          </p:val>
                                        </p:tav>
                                      </p:tavLst>
                                    </p:anim>
                                    <p:anim calcmode="lin" valueType="num">
                                      <p:cBhvr additive="base">
                                        <p:cTn id="34" dur="500" fill="hold"/>
                                        <p:tgtEl>
                                          <p:spTgt spid="2188">
                                            <p:txEl>
                                              <p:charRg st="66" end="87"/>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grpId="0" nodeType="clickEffect">
                                  <p:childTnLst>
                                    <p:set>
                                      <p:cBhvr additive="base">
                                        <p:cTn id="38" dur="indefinite" fill="hold">
                                          <p:stCondLst>
                                            <p:cond delay="0"/>
                                          </p:stCondLst>
                                        </p:cTn>
                                        <p:tgtEl>
                                          <p:spTgt spid="2188">
                                            <p:txEl>
                                              <p:charRg st="87" end="108"/>
                                            </p:txEl>
                                          </p:spTgt>
                                        </p:tgtEl>
                                        <p:attrNameLst>
                                          <p:attrName>style.visibility</p:attrName>
                                        </p:attrNameLst>
                                      </p:cBhvr>
                                      <p:to>
                                        <p:strVal val="visible"/>
                                      </p:to>
                                    </p:set>
                                    <p:anim calcmode="lin" valueType="num">
                                      <p:cBhvr additive="base">
                                        <p:cTn id="39" dur="500" fill="hold"/>
                                        <p:tgtEl>
                                          <p:spTgt spid="2188">
                                            <p:txEl>
                                              <p:charRg st="87" end="108"/>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base">
                                        <p:cTn id="40" dur="500" fill="hold"/>
                                        <p:tgtEl>
                                          <p:spTgt spid="2188">
                                            <p:txEl>
                                              <p:charRg st="87" end="108"/>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base">
                                        <p:cTn id="41" dur="500" fill="hold"/>
                                        <p:tgtEl>
                                          <p:spTgt spid="2188">
                                            <p:txEl>
                                              <p:charRg st="87" end="108"/>
                                            </p:txEl>
                                          </p:spTgt>
                                        </p:tgtEl>
                                        <p:attrNameLst>
                                          <p:attrName>ppt_x</p:attrName>
                                        </p:attrNameLst>
                                      </p:cBhvr>
                                      <p:tavLst>
                                        <p:tav tm="0">
                                          <p:val>
                                            <p:strVal val="#ppt_x-.3"/>
                                          </p:val>
                                        </p:tav>
                                        <p:tav tm="50000">
                                          <p:val>
                                            <p:strVal val="#ppt_x"/>
                                          </p:val>
                                        </p:tav>
                                        <p:tav tm="100000">
                                          <p:val>
                                            <p:strVal val="#ppt_x"/>
                                          </p:val>
                                        </p:tav>
                                      </p:tavLst>
                                    </p:anim>
                                    <p:anim calcmode="lin" valueType="num">
                                      <p:cBhvr additive="base">
                                        <p:cTn id="42" dur="500" fill="hold"/>
                                        <p:tgtEl>
                                          <p:spTgt spid="2188">
                                            <p:txEl>
                                              <p:charRg st="87" end="108"/>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9" presetClass="entr" presetSubtype="0" accel="100000" fill="hold" grpId="0" nodeType="clickEffect">
                                  <p:childTnLst>
                                    <p:set>
                                      <p:cBhvr additive="base">
                                        <p:cTn id="46" dur="indefinite" fill="hold">
                                          <p:stCondLst>
                                            <p:cond delay="0"/>
                                          </p:stCondLst>
                                        </p:cTn>
                                        <p:tgtEl>
                                          <p:spTgt spid="2188">
                                            <p:txEl>
                                              <p:charRg st="108" end="129"/>
                                            </p:txEl>
                                          </p:spTgt>
                                        </p:tgtEl>
                                        <p:attrNameLst>
                                          <p:attrName>style.visibility</p:attrName>
                                        </p:attrNameLst>
                                      </p:cBhvr>
                                      <p:to>
                                        <p:strVal val="visible"/>
                                      </p:to>
                                    </p:set>
                                    <p:anim calcmode="lin" valueType="num">
                                      <p:cBhvr additive="base">
                                        <p:cTn id="47" dur="500" fill="hold"/>
                                        <p:tgtEl>
                                          <p:spTgt spid="2188">
                                            <p:txEl>
                                              <p:charRg st="108" end="129"/>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base">
                                        <p:cTn id="48" dur="500" fill="hold"/>
                                        <p:tgtEl>
                                          <p:spTgt spid="2188">
                                            <p:txEl>
                                              <p:charRg st="108" end="129"/>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base">
                                        <p:cTn id="49" dur="500" fill="hold"/>
                                        <p:tgtEl>
                                          <p:spTgt spid="2188">
                                            <p:txEl>
                                              <p:charRg st="108" end="129"/>
                                            </p:txEl>
                                          </p:spTgt>
                                        </p:tgtEl>
                                        <p:attrNameLst>
                                          <p:attrName>ppt_x</p:attrName>
                                        </p:attrNameLst>
                                      </p:cBhvr>
                                      <p:tavLst>
                                        <p:tav tm="0">
                                          <p:val>
                                            <p:strVal val="#ppt_x-.3"/>
                                          </p:val>
                                        </p:tav>
                                        <p:tav tm="50000">
                                          <p:val>
                                            <p:strVal val="#ppt_x"/>
                                          </p:val>
                                        </p:tav>
                                        <p:tav tm="100000">
                                          <p:val>
                                            <p:strVal val="#ppt_x"/>
                                          </p:val>
                                        </p:tav>
                                      </p:tavLst>
                                    </p:anim>
                                    <p:anim calcmode="lin" valueType="num">
                                      <p:cBhvr additive="base">
                                        <p:cTn id="50" dur="500" fill="hold"/>
                                        <p:tgtEl>
                                          <p:spTgt spid="2188">
                                            <p:txEl>
                                              <p:charRg st="108" end="12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9" presetClass="entr" presetSubtype="0" accel="100000" fill="hold" grpId="0" nodeType="clickEffect">
                                  <p:childTnLst>
                                    <p:set>
                                      <p:cBhvr additive="base">
                                        <p:cTn id="54" dur="indefinite" fill="hold">
                                          <p:stCondLst>
                                            <p:cond delay="0"/>
                                          </p:stCondLst>
                                        </p:cTn>
                                        <p:tgtEl>
                                          <p:spTgt spid="2188">
                                            <p:txEl>
                                              <p:charRg st="129" end="150"/>
                                            </p:txEl>
                                          </p:spTgt>
                                        </p:tgtEl>
                                        <p:attrNameLst>
                                          <p:attrName>style.visibility</p:attrName>
                                        </p:attrNameLst>
                                      </p:cBhvr>
                                      <p:to>
                                        <p:strVal val="visible"/>
                                      </p:to>
                                    </p:set>
                                    <p:anim calcmode="lin" valueType="num">
                                      <p:cBhvr additive="base">
                                        <p:cTn id="55" dur="500" fill="hold"/>
                                        <p:tgtEl>
                                          <p:spTgt spid="2188">
                                            <p:txEl>
                                              <p:charRg st="129" end="150"/>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base">
                                        <p:cTn id="56" dur="500" fill="hold"/>
                                        <p:tgtEl>
                                          <p:spTgt spid="2188">
                                            <p:txEl>
                                              <p:charRg st="129" end="150"/>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base">
                                        <p:cTn id="57" dur="500" fill="hold"/>
                                        <p:tgtEl>
                                          <p:spTgt spid="2188">
                                            <p:txEl>
                                              <p:charRg st="129" end="150"/>
                                            </p:txEl>
                                          </p:spTgt>
                                        </p:tgtEl>
                                        <p:attrNameLst>
                                          <p:attrName>ppt_x</p:attrName>
                                        </p:attrNameLst>
                                      </p:cBhvr>
                                      <p:tavLst>
                                        <p:tav tm="0">
                                          <p:val>
                                            <p:strVal val="#ppt_x-.3"/>
                                          </p:val>
                                        </p:tav>
                                        <p:tav tm="50000">
                                          <p:val>
                                            <p:strVal val="#ppt_x"/>
                                          </p:val>
                                        </p:tav>
                                        <p:tav tm="100000">
                                          <p:val>
                                            <p:strVal val="#ppt_x"/>
                                          </p:val>
                                        </p:tav>
                                      </p:tavLst>
                                    </p:anim>
                                    <p:anim calcmode="lin" valueType="num">
                                      <p:cBhvr additive="base">
                                        <p:cTn id="58" dur="500" fill="hold"/>
                                        <p:tgtEl>
                                          <p:spTgt spid="2188">
                                            <p:txEl>
                                              <p:charRg st="129" end="150"/>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9" presetClass="entr" presetSubtype="0" accel="100000" fill="hold" grpId="0" nodeType="clickEffect">
                                  <p:childTnLst>
                                    <p:set>
                                      <p:cBhvr additive="base">
                                        <p:cTn id="62" dur="indefinite" fill="hold">
                                          <p:stCondLst>
                                            <p:cond delay="0"/>
                                          </p:stCondLst>
                                        </p:cTn>
                                        <p:tgtEl>
                                          <p:spTgt spid="2188">
                                            <p:txEl>
                                              <p:charRg st="150" end="173"/>
                                            </p:txEl>
                                          </p:spTgt>
                                        </p:tgtEl>
                                        <p:attrNameLst>
                                          <p:attrName>style.visibility</p:attrName>
                                        </p:attrNameLst>
                                      </p:cBhvr>
                                      <p:to>
                                        <p:strVal val="visible"/>
                                      </p:to>
                                    </p:set>
                                    <p:anim calcmode="lin" valueType="num">
                                      <p:cBhvr additive="base">
                                        <p:cTn id="63" dur="500" fill="hold"/>
                                        <p:tgtEl>
                                          <p:spTgt spid="2188">
                                            <p:txEl>
                                              <p:charRg st="150" end="173"/>
                                            </p:txEl>
                                          </p:spTgt>
                                        </p:tgtEl>
                                        <p:attrNameLst>
                                          <p:attrName>ppt_h</p:attrName>
                                        </p:attrNameLst>
                                      </p:cBhvr>
                                      <p:tavLst>
                                        <p:tav tm="0">
                                          <p:val>
                                            <p:strVal val="#ppt_h/20"/>
                                          </p:val>
                                        </p:tav>
                                        <p:tav tm="50000">
                                          <p:val>
                                            <p:strVal val="#ppt_h/20"/>
                                          </p:val>
                                        </p:tav>
                                        <p:tav tm="100000">
                                          <p:val>
                                            <p:strVal val="#ppt_h"/>
                                          </p:val>
                                        </p:tav>
                                      </p:tavLst>
                                    </p:anim>
                                    <p:anim calcmode="lin" valueType="num">
                                      <p:cBhvr additive="base">
                                        <p:cTn id="64" dur="500" fill="hold"/>
                                        <p:tgtEl>
                                          <p:spTgt spid="2188">
                                            <p:txEl>
                                              <p:charRg st="150" end="173"/>
                                            </p:txEl>
                                          </p:spTgt>
                                        </p:tgtEl>
                                        <p:attrNameLst>
                                          <p:attrName>ppt_w</p:attrName>
                                        </p:attrNameLst>
                                      </p:cBhvr>
                                      <p:tavLst>
                                        <p:tav tm="0">
                                          <p:val>
                                            <p:strVal val="#ppt_w+.3"/>
                                          </p:val>
                                        </p:tav>
                                        <p:tav tm="50000">
                                          <p:val>
                                            <p:strVal val="#ppt_w+.3"/>
                                          </p:val>
                                        </p:tav>
                                        <p:tav tm="100000">
                                          <p:val>
                                            <p:strVal val="#ppt_w"/>
                                          </p:val>
                                        </p:tav>
                                      </p:tavLst>
                                    </p:anim>
                                    <p:anim calcmode="lin" valueType="num">
                                      <p:cBhvr additive="base">
                                        <p:cTn id="65" dur="500" fill="hold"/>
                                        <p:tgtEl>
                                          <p:spTgt spid="2188">
                                            <p:txEl>
                                              <p:charRg st="150" end="173"/>
                                            </p:txEl>
                                          </p:spTgt>
                                        </p:tgtEl>
                                        <p:attrNameLst>
                                          <p:attrName>ppt_x</p:attrName>
                                        </p:attrNameLst>
                                      </p:cBhvr>
                                      <p:tavLst>
                                        <p:tav tm="0">
                                          <p:val>
                                            <p:strVal val="#ppt_x-.3"/>
                                          </p:val>
                                        </p:tav>
                                        <p:tav tm="50000">
                                          <p:val>
                                            <p:strVal val="#ppt_x"/>
                                          </p:val>
                                        </p:tav>
                                        <p:tav tm="100000">
                                          <p:val>
                                            <p:strVal val="#ppt_x"/>
                                          </p:val>
                                        </p:tav>
                                      </p:tavLst>
                                    </p:anim>
                                    <p:anim calcmode="lin" valueType="num">
                                      <p:cBhvr additive="base">
                                        <p:cTn id="66" dur="500" fill="hold"/>
                                        <p:tgtEl>
                                          <p:spTgt spid="2188">
                                            <p:txEl>
                                              <p:charRg st="150" end="17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8"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46081" name="图片 2190"/>
          <p:cNvPicPr>
            <a:picLocks noChangeAspect="1"/>
          </p:cNvPicPr>
          <p:nvPr/>
        </p:nvPicPr>
        <p:blipFill>
          <a:blip r:embed="rId1"/>
          <a:stretch>
            <a:fillRect/>
          </a:stretch>
        </p:blipFill>
        <p:spPr>
          <a:xfrm>
            <a:off x="0" y="0"/>
            <a:ext cx="9144000" cy="8105775"/>
          </a:xfrm>
          <a:prstGeom prst="rect">
            <a:avLst/>
          </a:prstGeom>
          <a:noFill/>
          <a:ln w="9525">
            <a:noFill/>
          </a:ln>
        </p:spPr>
      </p:pic>
      <p:sp>
        <p:nvSpPr>
          <p:cNvPr id="46082" name="矩形 2191"/>
          <p:cNvSpPr>
            <a:spLocks noTextEdit="1"/>
          </p:cNvSpPr>
          <p:nvPr/>
        </p:nvSpPr>
        <p:spPr>
          <a:xfrm>
            <a:off x="762000" y="304800"/>
            <a:ext cx="7391400" cy="1981200"/>
          </a:xfrm>
          <a:prstGeom prst="rect">
            <a:avLst/>
          </a:prstGeom>
        </p:spPr>
        <p:txBody>
          <a:bodyPr wrap="none" fromWordArt="1">
            <a:prstTxWarp prst="textDeflate">
              <a:avLst>
                <a:gd name="adj" fmla="val 18750"/>
              </a:avLst>
            </a:prstTxWarp>
            <a:normAutofit/>
          </a:bodyPr>
          <a:p>
            <a:pPr algn="ctr"/>
            <a:r>
              <a:rPr lang="zh-CN" altLang="en-US" sz="3600" b="1">
                <a:ln w="9525" cap="flat" cmpd="sng">
                  <a:solidFill>
                    <a:srgbClr val="000000"/>
                  </a:solidFill>
                  <a:prstDash val="solid"/>
                  <a:round/>
                  <a:headEnd type="none" w="med" len="med"/>
                  <a:tailEnd type="none" w="med" len="med"/>
                </a:ln>
                <a:solidFill>
                  <a:srgbClr val="000000"/>
                </a:solidFill>
                <a:latin typeface="方正舒体" panose="02010601030101010101" charset="-122"/>
                <a:ea typeface="方正舒体" panose="02010601030101010101" charset="-122"/>
              </a:rPr>
              <a:t>消防知识班会到此结束</a:t>
            </a:r>
            <a:endParaRPr lang="zh-CN" altLang="en-US" sz="3600" b="1">
              <a:ln w="9525" cap="flat" cmpd="sng">
                <a:solidFill>
                  <a:srgbClr val="000000"/>
                </a:solidFill>
                <a:prstDash val="solid"/>
                <a:round/>
                <a:headEnd type="none" w="med" len="med"/>
                <a:tailEnd type="none" w="med" len="med"/>
              </a:ln>
              <a:solidFill>
                <a:srgbClr val="000000"/>
              </a:solidFill>
              <a:latin typeface="方正舒体" panose="02010601030101010101" charset="-122"/>
              <a:ea typeface="方正舒体" panose="02010601030101010101" charset="-122"/>
            </a:endParaRPr>
          </a:p>
        </p:txBody>
      </p:sp>
      <p:sp>
        <p:nvSpPr>
          <p:cNvPr id="46083" name="矩形 2192"/>
          <p:cNvSpPr>
            <a:spLocks noTextEdit="1"/>
          </p:cNvSpPr>
          <p:nvPr/>
        </p:nvSpPr>
        <p:spPr>
          <a:xfrm>
            <a:off x="990600" y="1828800"/>
            <a:ext cx="7239000" cy="2286000"/>
          </a:xfrm>
          <a:prstGeom prst="rect">
            <a:avLst/>
          </a:prstGeom>
        </p:spPr>
        <p:txBody>
          <a:bodyPr wrap="none" fromWordArt="1">
            <a:prstTxWarp prst="textSlantUp">
              <a:avLst>
                <a:gd name="adj" fmla="val 55556"/>
              </a:avLst>
            </a:prstTxWarp>
            <a:normAutofit/>
          </a:bodyPr>
          <a:p>
            <a:pPr algn="ctr"/>
            <a:r>
              <a:rPr lang="zh-CN" altLang="en-US" sz="3600" b="1">
                <a:ln w="15875" cap="flat" cmpd="sng">
                  <a:solidFill>
                    <a:srgbClr val="000000"/>
                  </a:solidFill>
                  <a:prstDash val="solid"/>
                  <a:round/>
                  <a:headEnd type="none" w="med" len="med"/>
                  <a:tailEnd type="none" w="med" len="med"/>
                </a:ln>
                <a:solidFill>
                  <a:srgbClr val="000000"/>
                </a:solidFill>
                <a:effectLst>
                  <a:outerShdw dist="53882" dir="2699999" algn="ctr" rotWithShape="0">
                    <a:srgbClr val="9999FF">
                      <a:alpha val="79999"/>
                    </a:srgbClr>
                  </a:outerShdw>
                </a:effectLst>
                <a:latin typeface="宋体" panose="02010600030101010101" pitchFamily="2" charset="-122"/>
                <a:ea typeface="宋体" panose="02010600030101010101" pitchFamily="2" charset="-122"/>
              </a:rPr>
              <a:t>希望大家在平时多学习消防知识</a:t>
            </a:r>
            <a:endParaRPr lang="zh-CN" altLang="en-US" sz="3600" b="1">
              <a:ln w="15875" cap="flat" cmpd="sng">
                <a:solidFill>
                  <a:srgbClr val="000000"/>
                </a:solidFill>
                <a:prstDash val="solid"/>
                <a:round/>
                <a:headEnd type="none" w="med" len="med"/>
                <a:tailEnd type="none" w="med" len="med"/>
              </a:ln>
              <a:solidFill>
                <a:srgbClr val="000000"/>
              </a:solidFill>
              <a:effectLst>
                <a:outerShdw dist="53882" dir="2699999" algn="ctr" rotWithShape="0">
                  <a:srgbClr val="9999FF">
                    <a:alpha val="79999"/>
                  </a:srgbClr>
                </a:outerShdw>
              </a:effectLst>
              <a:latin typeface="宋体" panose="02010600030101010101" pitchFamily="2" charset="-122"/>
              <a:ea typeface="宋体" panose="02010600030101010101" pitchFamily="2" charset="-122"/>
            </a:endParaRPr>
          </a:p>
        </p:txBody>
      </p:sp>
      <p:sp>
        <p:nvSpPr>
          <p:cNvPr id="46084" name="New shape"/>
          <p:cNvSpPr/>
          <p:nvPr/>
        </p:nvSpPr>
        <p:spPr>
          <a:xfrm>
            <a:off x="127000" y="8890000"/>
            <a:ext cx="12700000" cy="127000"/>
          </a:xfrm>
          <a:prstGeom prst="rect">
            <a:avLst/>
          </a:prstGeom>
          <a:noFill/>
          <a:ln w="9525">
            <a:noFill/>
          </a:ln>
        </p:spPr>
        <p:txBody>
          <a:bodyPr anchor="ctr" anchorCtr="0"/>
          <a:p>
            <a:pPr algn="ctr"/>
            <a:r>
              <a:rPr lang="zh-CN" altLang="en-US" sz="100" dirty="0">
                <a:solidFill>
                  <a:srgbClr val="E6E6E6"/>
                </a:solidFill>
                <a:latin typeface="Arial" panose="020B0604020202020204" pitchFamily="34" charset="0"/>
              </a:rPr>
              <a:t>　　导语：大力推行文明低碳祭扫，促进社会主义精神文明和生态文明建设，下面是美文网小编为您整理的</a:t>
            </a:r>
            <a:r>
              <a:rPr lang="en-US" altLang="zh-CN" sz="100" dirty="0">
                <a:solidFill>
                  <a:srgbClr val="E6E6E6"/>
                </a:solidFill>
                <a:latin typeface="Arial" panose="020B0604020202020204" pitchFamily="34" charset="0"/>
              </a:rPr>
              <a:t>2017</a:t>
            </a:r>
            <a:r>
              <a:rPr lang="zh-CN" altLang="en-US" sz="100" dirty="0">
                <a:solidFill>
                  <a:srgbClr val="E6E6E6"/>
                </a:solidFill>
                <a:latin typeface="Arial" panose="020B0604020202020204" pitchFamily="34" charset="0"/>
              </a:rPr>
              <a:t>清明节网上祭英烈句子，供您参考和借鉴。　　</a:t>
            </a:r>
            <a:r>
              <a:rPr lang="en-US" altLang="zh-CN" sz="100" dirty="0">
                <a:solidFill>
                  <a:srgbClr val="E6E6E6"/>
                </a:solidFill>
                <a:latin typeface="Arial" panose="020B0604020202020204" pitchFamily="34" charset="0"/>
              </a:rPr>
              <a:t>2017</a:t>
            </a:r>
            <a:r>
              <a:rPr lang="zh-CN" altLang="en-US" sz="100" dirty="0">
                <a:solidFill>
                  <a:srgbClr val="E6E6E6"/>
                </a:solidFill>
                <a:latin typeface="Arial" panose="020B0604020202020204" pitchFamily="34" charset="0"/>
              </a:rPr>
              <a:t>清明节网上祭英烈句子祝福语</a:t>
            </a:r>
            <a:r>
              <a:rPr lang="en-US" altLang="zh-CN" sz="100" dirty="0">
                <a:solidFill>
                  <a:srgbClr val="E6E6E6"/>
                </a:solidFill>
                <a:latin typeface="Arial" panose="020B0604020202020204" pitchFamily="34" charset="0"/>
              </a:rPr>
              <a:t>1)</a:t>
            </a:r>
            <a:r>
              <a:rPr lang="zh-CN" altLang="en-US" sz="100" dirty="0">
                <a:solidFill>
                  <a:srgbClr val="E6E6E6"/>
                </a:solidFill>
                <a:latin typeface="Arial" panose="020B0604020202020204" pitchFamily="34" charset="0"/>
              </a:rPr>
              <a:t>伟大的新中国来之不易，踏着先人的脚步，用我们的双手，共同建造这美好的家园。　　</a:t>
            </a:r>
            <a:r>
              <a:rPr lang="en-US" altLang="zh-CN" sz="100" dirty="0">
                <a:solidFill>
                  <a:srgbClr val="E6E6E6"/>
                </a:solidFill>
                <a:latin typeface="Arial" panose="020B0604020202020204" pitchFamily="34" charset="0"/>
              </a:rPr>
              <a:t>2)</a:t>
            </a:r>
            <a:r>
              <a:rPr lang="zh-CN" altLang="en-US" sz="100" dirty="0">
                <a:solidFill>
                  <a:srgbClr val="E6E6E6"/>
                </a:solidFill>
                <a:latin typeface="Arial" panose="020B0604020202020204" pitchFamily="34" charset="0"/>
              </a:rPr>
              <a:t>你们用血肉之躯体谱写了我们的光辉，以站立之姿态编纂了中华之灵魂！虽然你们离我而去，与黄土为伴，可你们留下的历史让整个民族熠熠发光。虽然时间之长河流淌不息，但它冲刷不了我们对先烈的缅怀之情。我们会用实际行动让先烈的精神得到延续。你们的事迹将流芳百世，精神将永垂不朽！　　</a:t>
            </a:r>
            <a:r>
              <a:rPr lang="en-US" altLang="zh-CN" sz="100" dirty="0">
                <a:solidFill>
                  <a:srgbClr val="E6E6E6"/>
                </a:solidFill>
                <a:latin typeface="Arial" panose="020B0604020202020204" pitchFamily="34" charset="0"/>
              </a:rPr>
              <a:t>3)</a:t>
            </a:r>
            <a:r>
              <a:rPr lang="zh-CN" altLang="en-US" sz="100" dirty="0">
                <a:solidFill>
                  <a:srgbClr val="E6E6E6"/>
                </a:solidFill>
                <a:latin typeface="Arial" panose="020B0604020202020204" pitchFamily="34" charset="0"/>
              </a:rPr>
              <a:t>正是这些英雄人民，为中华民族的伟大复兴显出一份力量，我们才有美好的今天。这里，我要向那些为中华民族的解放献出宝贵力量的英雄烈士们致以崇高的敬意！我要向你们学习，实现伟大的中国梦！　　</a:t>
            </a:r>
            <a:r>
              <a:rPr lang="en-US" altLang="zh-CN" sz="100" dirty="0">
                <a:solidFill>
                  <a:srgbClr val="E6E6E6"/>
                </a:solidFill>
                <a:latin typeface="Arial" panose="020B0604020202020204" pitchFamily="34" charset="0"/>
              </a:rPr>
              <a:t>4)</a:t>
            </a:r>
            <a:r>
              <a:rPr lang="zh-CN" altLang="en-US" sz="100" dirty="0">
                <a:solidFill>
                  <a:srgbClr val="E6E6E6"/>
                </a:solidFill>
                <a:latin typeface="Arial" panose="020B0604020202020204" pitchFamily="34" charset="0"/>
              </a:rPr>
              <a:t>愿先烈们安息长眠，因为有了你们，我们的生活变得美好。我们一定沿着你们的革命英勇之路努力奋斗，振兴祖国！　　</a:t>
            </a:r>
            <a:r>
              <a:rPr lang="en-US" altLang="zh-CN" sz="100" dirty="0">
                <a:solidFill>
                  <a:srgbClr val="E6E6E6"/>
                </a:solidFill>
                <a:latin typeface="Arial" panose="020B0604020202020204" pitchFamily="34" charset="0"/>
              </a:rPr>
              <a:t>5)</a:t>
            </a:r>
            <a:r>
              <a:rPr lang="zh-CN" altLang="en-US" sz="100" dirty="0">
                <a:solidFill>
                  <a:srgbClr val="E6E6E6"/>
                </a:solidFill>
                <a:latin typeface="Arial" panose="020B0604020202020204" pitchFamily="34" charset="0"/>
              </a:rPr>
              <a:t>向烈士致敬，是您唤醒了沉睡的中国，是您用鲜血开启了一个新的纪元，您们是中华民族的骄傲，是中华民族的象征。我们更应该珍惜现在的生活，为祖国的繁荣昌盛而奋斗！　　</a:t>
            </a:r>
            <a:r>
              <a:rPr lang="en-US" altLang="zh-CN" sz="100" dirty="0">
                <a:solidFill>
                  <a:srgbClr val="E6E6E6"/>
                </a:solidFill>
                <a:latin typeface="Arial" panose="020B0604020202020204" pitchFamily="34" charset="0"/>
              </a:rPr>
              <a:t>6)</a:t>
            </a:r>
            <a:r>
              <a:rPr lang="zh-CN" altLang="en-US" sz="100" dirty="0">
                <a:solidFill>
                  <a:srgbClr val="E6E6E6"/>
                </a:solidFill>
                <a:latin typeface="Arial" panose="020B0604020202020204" pitchFamily="34" charset="0"/>
              </a:rPr>
              <a:t>感谢你们，英雄，你们用鲜血染红了五星红旗，我们一定会好好珍惜，珍惜你们用鲜血换来的这面五星红旗！　　</a:t>
            </a:r>
            <a:r>
              <a:rPr lang="en-US" altLang="zh-CN" sz="100" dirty="0">
                <a:solidFill>
                  <a:srgbClr val="E6E6E6"/>
                </a:solidFill>
                <a:latin typeface="Arial" panose="020B0604020202020204" pitchFamily="34" charset="0"/>
              </a:rPr>
              <a:t>7)</a:t>
            </a:r>
            <a:r>
              <a:rPr lang="zh-CN" altLang="en-US" sz="100" dirty="0">
                <a:solidFill>
                  <a:srgbClr val="E6E6E6"/>
                </a:solidFill>
                <a:latin typeface="Arial" panose="020B0604020202020204" pitchFamily="34" charset="0"/>
              </a:rPr>
              <a:t>青山来自于土壤，大海来自于溪流，高楼来自于地基，生命来自于母亲。一切有因有果，而我们中国的现在来自于先烈。我心中有一份感激，我无法用语言来表达，但是用最朴实的语句来说：谢谢！　　</a:t>
            </a:r>
            <a:r>
              <a:rPr lang="en-US" altLang="zh-CN" sz="100" dirty="0">
                <a:solidFill>
                  <a:srgbClr val="E6E6E6"/>
                </a:solidFill>
                <a:latin typeface="Arial" panose="020B0604020202020204" pitchFamily="34" charset="0"/>
              </a:rPr>
              <a:t>8)</a:t>
            </a:r>
            <a:r>
              <a:rPr lang="zh-CN" altLang="en-US" sz="100" dirty="0">
                <a:solidFill>
                  <a:srgbClr val="E6E6E6"/>
                </a:solidFill>
                <a:latin typeface="Arial" panose="020B0604020202020204" pitchFamily="34" charset="0"/>
              </a:rPr>
              <a:t>国土埋忠骨，苍生勉英灵！先烈们永垂不朽！青春的绽放，热烈，与飞扬。忘不了，你们烈士。静静等待，静静默哀，待你苏醒，哀你烈士，我们的骄傲！你们，曾经奋勇杀敌。曾经帮助广大劳苦民众，学习你我们怀念你！　　</a:t>
            </a:r>
            <a:r>
              <a:rPr lang="en-US" altLang="zh-CN" sz="100" dirty="0">
                <a:solidFill>
                  <a:srgbClr val="E6E6E6"/>
                </a:solidFill>
                <a:latin typeface="Arial" panose="020B0604020202020204" pitchFamily="34" charset="0"/>
              </a:rPr>
              <a:t>9)</a:t>
            </a:r>
            <a:r>
              <a:rPr lang="zh-CN" altLang="en-US" sz="100" dirty="0">
                <a:solidFill>
                  <a:srgbClr val="E6E6E6"/>
                </a:solidFill>
                <a:latin typeface="Arial" panose="020B0604020202020204" pitchFamily="34" charset="0"/>
              </a:rPr>
              <a:t>向革命先烈致敬！感谢先烈们用生命和鲜血换来我们今天的幸福生活！生的伟大，死的光荣！你们的精神永垂不朽！　　</a:t>
            </a:r>
            <a:r>
              <a:rPr lang="en-US" altLang="zh-CN" sz="100" dirty="0">
                <a:solidFill>
                  <a:srgbClr val="E6E6E6"/>
                </a:solidFill>
                <a:latin typeface="Arial" panose="020B0604020202020204" pitchFamily="34" charset="0"/>
              </a:rPr>
              <a:t>10)</a:t>
            </a:r>
            <a:r>
              <a:rPr lang="zh-CN" altLang="en-US" sz="100" dirty="0">
                <a:solidFill>
                  <a:srgbClr val="E6E6E6"/>
                </a:solidFill>
                <a:latin typeface="Arial" panose="020B0604020202020204" pitchFamily="34" charset="0"/>
              </a:rPr>
              <a:t>又到清明时，我们在这里怀念为祖国抛头颅、洒热血的英雄！战争年代，号声吹响，战士们义无返顾地冲锋陷阵，鲜血染红了祖国大地，他们用自己的生命换来我们今天的幸福生活。现在我已经是一名小学生了，鲜艳的红领巾飘扬在胸前，激励我们追求梦想、好好学习，长大后为建设美好的家园贡献自己的力量！　　</a:t>
            </a:r>
            <a:r>
              <a:rPr lang="en-US" altLang="zh-CN" sz="100" dirty="0">
                <a:solidFill>
                  <a:srgbClr val="E6E6E6"/>
                </a:solidFill>
                <a:latin typeface="Arial" panose="020B0604020202020204" pitchFamily="34" charset="0"/>
              </a:rPr>
              <a:t>11)</a:t>
            </a:r>
            <a:r>
              <a:rPr lang="zh-CN" altLang="en-US" sz="100" dirty="0">
                <a:solidFill>
                  <a:srgbClr val="E6E6E6"/>
                </a:solidFill>
                <a:latin typeface="Arial" panose="020B0604020202020204" pitchFamily="34" charset="0"/>
              </a:rPr>
              <a:t>也许英烈的名字早已被人们所遗忘，也许英烈的容貌早已随岁月淡去，也许石碑上的字迹早已模糊不清但是那些记忆一直镌刻在人们心里、脑海里，永不会磨灭，还有那民族魂、中国梦，正一点一点清晰起来。　　</a:t>
            </a:r>
            <a:r>
              <a:rPr lang="en-US" altLang="zh-CN" sz="100" dirty="0">
                <a:solidFill>
                  <a:srgbClr val="E6E6E6"/>
                </a:solidFill>
                <a:latin typeface="Arial" panose="020B0604020202020204" pitchFamily="34" charset="0"/>
              </a:rPr>
              <a:t>12)</a:t>
            </a:r>
            <a:r>
              <a:rPr lang="zh-CN" altLang="en-US" sz="100" dirty="0">
                <a:solidFill>
                  <a:srgbClr val="E6E6E6"/>
                </a:solidFill>
                <a:latin typeface="Arial" panose="020B0604020202020204" pitchFamily="34" charset="0"/>
              </a:rPr>
              <a:t>没有先烈的付出，就不会今天的中国，为了一个强大的中国，他们付出了太多，今天在面对复杂的国际国内环境，新时代的中国人应该像先烈一样，守住和平，守住我们寸寸山河和海疆。　　</a:t>
            </a:r>
            <a:r>
              <a:rPr lang="en-US" altLang="zh-CN" sz="100" dirty="0">
                <a:solidFill>
                  <a:srgbClr val="E6E6E6"/>
                </a:solidFill>
                <a:latin typeface="Arial" panose="020B0604020202020204" pitchFamily="34" charset="0"/>
              </a:rPr>
              <a:t>13)</a:t>
            </a:r>
            <a:r>
              <a:rPr lang="zh-CN" altLang="en-US" sz="100" dirty="0">
                <a:solidFill>
                  <a:srgbClr val="E6E6E6"/>
                </a:solidFill>
                <a:latin typeface="Arial" panose="020B0604020202020204" pitchFamily="34" charset="0"/>
              </a:rPr>
              <a:t>让我们走近英烈，让波澜壮阔的历史涵养我们的民族精神，让烈士的鲜血和生命滋润国家文化软实力，让我们学习先烈的献身精神，用我们学到的知识建设国家。清明拜祭，我们低头，用悲壮的情怀，默默为先烈们祈祷。　　</a:t>
            </a:r>
            <a:r>
              <a:rPr lang="en-US" altLang="zh-CN" sz="100" dirty="0">
                <a:solidFill>
                  <a:srgbClr val="E6E6E6"/>
                </a:solidFill>
                <a:latin typeface="Arial" panose="020B0604020202020204" pitchFamily="34" charset="0"/>
              </a:rPr>
              <a:t>14)</a:t>
            </a:r>
            <a:r>
              <a:rPr lang="zh-CN" altLang="en-US" sz="100" dirty="0">
                <a:solidFill>
                  <a:srgbClr val="E6E6E6"/>
                </a:solidFill>
                <a:latin typeface="Arial" panose="020B0604020202020204" pitchFamily="34" charset="0"/>
              </a:rPr>
              <a:t>清明节来了，我要缅怀那些为新中国付出鲜血和生命的烈士。是他们的付出开启了我们的幸福生活。是他们的无私奉献，让我们有现在的读书环境。作为一名小学生，我要好好学习烈士们的精神，做一个不怕苦，勇于克服困难的孩子，将来才能为祖国的发展做出贡献。　　</a:t>
            </a:r>
            <a:r>
              <a:rPr lang="en-US" altLang="zh-CN" sz="100" dirty="0">
                <a:solidFill>
                  <a:srgbClr val="E6E6E6"/>
                </a:solidFill>
                <a:latin typeface="Arial" panose="020B0604020202020204" pitchFamily="34" charset="0"/>
              </a:rPr>
              <a:t>15)</a:t>
            </a:r>
            <a:r>
              <a:rPr lang="zh-CN" altLang="en-US" sz="100" dirty="0">
                <a:solidFill>
                  <a:srgbClr val="E6E6E6"/>
                </a:solidFill>
                <a:latin typeface="Arial" panose="020B0604020202020204" pitchFamily="34" charset="0"/>
              </a:rPr>
              <a:t>所有革命的战士，你们不惜一切的代价，为祖国奉献了自己的生命。你们是我的榜样，我要向你们学习爱祖国，爱人民，不放弃的精神。我会好好学习，不辜负你们的希望。都是你们让祖国有了今天的样子，都是你们让祖国如此美丽，都是你们让我们如此幸福，我们不会辜负你们的希望！　　</a:t>
            </a:r>
            <a:r>
              <a:rPr lang="en-US" altLang="zh-CN" sz="100" dirty="0">
                <a:solidFill>
                  <a:srgbClr val="E6E6E6"/>
                </a:solidFill>
                <a:latin typeface="Arial" panose="020B0604020202020204" pitchFamily="34" charset="0"/>
              </a:rPr>
              <a:t>16)</a:t>
            </a:r>
            <a:r>
              <a:rPr lang="zh-CN" altLang="en-US" sz="100" dirty="0">
                <a:solidFill>
                  <a:srgbClr val="E6E6E6"/>
                </a:solidFill>
                <a:latin typeface="Arial" panose="020B0604020202020204" pitchFamily="34" charset="0"/>
              </a:rPr>
              <a:t>向革命英烈致敬！努力工作，以建设富裕、繁荣、强盛、民主的社会主义大国来告慰他们。　　</a:t>
            </a:r>
            <a:r>
              <a:rPr lang="en-US" altLang="zh-CN" sz="100" dirty="0">
                <a:solidFill>
                  <a:srgbClr val="E6E6E6"/>
                </a:solidFill>
                <a:latin typeface="Arial" panose="020B0604020202020204" pitchFamily="34" charset="0"/>
              </a:rPr>
              <a:t>17)</a:t>
            </a:r>
            <a:r>
              <a:rPr lang="zh-CN" altLang="en-US" sz="100" dirty="0">
                <a:solidFill>
                  <a:srgbClr val="E6E6E6"/>
                </a:solidFill>
                <a:latin typeface="Arial" panose="020B0604020202020204" pitchFamily="34" charset="0"/>
              </a:rPr>
              <a:t>拥有今天的幸福，不能忘记昨天的苦难，永远祭奠为了中华民族伟大复兴而奉献一切的先烈们。　　</a:t>
            </a:r>
            <a:r>
              <a:rPr lang="en-US" altLang="zh-CN" sz="100" dirty="0">
                <a:solidFill>
                  <a:srgbClr val="E6E6E6"/>
                </a:solidFill>
                <a:latin typeface="Arial" panose="020B0604020202020204" pitchFamily="34" charset="0"/>
              </a:rPr>
              <a:t>18)</a:t>
            </a:r>
            <a:r>
              <a:rPr lang="zh-CN" altLang="en-US" sz="100" dirty="0">
                <a:solidFill>
                  <a:srgbClr val="E6E6E6"/>
                </a:solidFill>
                <a:latin typeface="Arial" panose="020B0604020202020204" pitchFamily="34" charset="0"/>
              </a:rPr>
              <a:t>祭英烈于网上，念英烈于心中，民族复兴中国梦在于行动！　　</a:t>
            </a:r>
            <a:r>
              <a:rPr lang="en-US" altLang="zh-CN" sz="100" dirty="0">
                <a:solidFill>
                  <a:srgbClr val="E6E6E6"/>
                </a:solidFill>
                <a:latin typeface="Arial" panose="020B0604020202020204" pitchFamily="34" charset="0"/>
              </a:rPr>
              <a:t>19)</a:t>
            </a:r>
            <a:r>
              <a:rPr lang="zh-CN" altLang="en-US" sz="100" dirty="0">
                <a:solidFill>
                  <a:srgbClr val="E6E6E6"/>
                </a:solidFill>
                <a:latin typeface="Arial" panose="020B0604020202020204" pitchFamily="34" charset="0"/>
              </a:rPr>
              <a:t>不忘牺牲为国殇，而今民富国强盛。巍巍青山作见证，鲜红旗帜血铸成！　　</a:t>
            </a:r>
            <a:r>
              <a:rPr lang="en-US" altLang="zh-CN" sz="100" dirty="0">
                <a:solidFill>
                  <a:srgbClr val="E6E6E6"/>
                </a:solidFill>
                <a:latin typeface="Arial" panose="020B0604020202020204" pitchFamily="34" charset="0"/>
              </a:rPr>
              <a:t>20)</a:t>
            </a:r>
            <a:r>
              <a:rPr lang="zh-CN" altLang="en-US" sz="100" dirty="0">
                <a:solidFill>
                  <a:srgbClr val="E6E6E6"/>
                </a:solidFill>
                <a:latin typeface="Arial" panose="020B0604020202020204" pitchFamily="34" charset="0"/>
              </a:rPr>
              <a:t>英烈，看到或者听到这个词的时候，一种内心深处的敬意油然而生。前辈为了实现梦想流血牺牲，我们生活在和平时期的人们没有理由懈怠，更要为了中国梦努力奋斗。　　</a:t>
            </a:r>
            <a:r>
              <a:rPr lang="en-US" altLang="zh-CN" sz="100" dirty="0">
                <a:solidFill>
                  <a:srgbClr val="E6E6E6"/>
                </a:solidFill>
                <a:latin typeface="Arial" panose="020B0604020202020204" pitchFamily="34" charset="0"/>
              </a:rPr>
              <a:t>2017</a:t>
            </a:r>
            <a:r>
              <a:rPr lang="zh-CN" altLang="en-US" sz="100" dirty="0">
                <a:solidFill>
                  <a:srgbClr val="E6E6E6"/>
                </a:solidFill>
                <a:latin typeface="Arial" panose="020B0604020202020204" pitchFamily="34" charset="0"/>
              </a:rPr>
              <a:t>清明节网上祭英烈句子祝福语</a:t>
            </a:r>
            <a:r>
              <a:rPr lang="en-US" altLang="zh-CN" sz="100" dirty="0">
                <a:solidFill>
                  <a:srgbClr val="E6E6E6"/>
                </a:solidFill>
                <a:latin typeface="Arial" panose="020B0604020202020204" pitchFamily="34" charset="0"/>
              </a:rPr>
              <a:t>21)</a:t>
            </a:r>
            <a:r>
              <a:rPr lang="zh-CN" altLang="en-US" sz="100" dirty="0">
                <a:solidFill>
                  <a:srgbClr val="E6E6E6"/>
                </a:solidFill>
                <a:latin typeface="Arial" panose="020B0604020202020204" pitchFamily="34" charset="0"/>
              </a:rPr>
              <a:t>为了中华人民的幸福生活，你们努力战斗。今天，你们的努力成功了。　　</a:t>
            </a:r>
            <a:r>
              <a:rPr lang="en-US" altLang="zh-CN" sz="100" dirty="0">
                <a:solidFill>
                  <a:srgbClr val="E6E6E6"/>
                </a:solidFill>
                <a:latin typeface="Arial" panose="020B0604020202020204" pitchFamily="34" charset="0"/>
              </a:rPr>
              <a:t>22)</a:t>
            </a:r>
            <a:r>
              <a:rPr lang="zh-CN" altLang="en-US" sz="100" dirty="0">
                <a:solidFill>
                  <a:srgbClr val="E6E6E6"/>
                </a:solidFill>
                <a:latin typeface="Arial" panose="020B0604020202020204" pitchFamily="34" charset="0"/>
              </a:rPr>
              <a:t>缅怀革命先烈，继承革命传统，好好学习，天天向上！　　</a:t>
            </a:r>
            <a:r>
              <a:rPr lang="en-US" altLang="zh-CN" sz="100" dirty="0">
                <a:solidFill>
                  <a:srgbClr val="E6E6E6"/>
                </a:solidFill>
                <a:latin typeface="Arial" panose="020B0604020202020204" pitchFamily="34" charset="0"/>
              </a:rPr>
              <a:t>23)</a:t>
            </a:r>
            <a:r>
              <a:rPr lang="zh-CN" altLang="en-US" sz="100" dirty="0">
                <a:solidFill>
                  <a:srgbClr val="E6E6E6"/>
                </a:solidFill>
                <a:latin typeface="Arial" panose="020B0604020202020204" pitchFamily="34" charset="0"/>
              </a:rPr>
              <a:t>清明节该记住什么？它可以有淡淡的离愁，但决不是泪水浸泡过的悲伤，需要的是铭记，是铭记中感悟出的力量。它一定是鼓舞我前行的力量，它一定是超脱于生命的祝福。　　</a:t>
            </a:r>
            <a:r>
              <a:rPr lang="en-US" altLang="zh-CN" sz="100" dirty="0">
                <a:solidFill>
                  <a:srgbClr val="E6E6E6"/>
                </a:solidFill>
                <a:latin typeface="Arial" panose="020B0604020202020204" pitchFamily="34" charset="0"/>
              </a:rPr>
              <a:t>24)</a:t>
            </a:r>
            <a:r>
              <a:rPr lang="zh-CN" altLang="en-US" sz="100" dirty="0">
                <a:solidFill>
                  <a:srgbClr val="E6E6E6"/>
                </a:solidFill>
                <a:latin typeface="Arial" panose="020B0604020202020204" pitchFamily="34" charset="0"/>
              </a:rPr>
              <a:t>先烈永不忘，立志更坚强。复兴中华路，每逢清明祭祖忙，思念先烈感衷肠。仁义忠孝是祖国，迎来盛世好时光。共创伟业煌　　</a:t>
            </a:r>
            <a:r>
              <a:rPr lang="en-US" altLang="zh-CN" sz="100" dirty="0">
                <a:solidFill>
                  <a:srgbClr val="E6E6E6"/>
                </a:solidFill>
                <a:latin typeface="Arial" panose="020B0604020202020204" pitchFamily="34" charset="0"/>
              </a:rPr>
              <a:t>25)</a:t>
            </a:r>
            <a:r>
              <a:rPr lang="zh-CN" altLang="en-US" sz="100" dirty="0">
                <a:solidFill>
                  <a:srgbClr val="E6E6E6"/>
                </a:solidFill>
                <a:latin typeface="Arial" panose="020B0604020202020204" pitchFamily="34" charset="0"/>
              </a:rPr>
              <a:t>清明时节雨纷纷，英烈忠魂满乾坤，借问苍天何处好，泱泱大国中华梦！　　</a:t>
            </a:r>
            <a:r>
              <a:rPr lang="en-US" altLang="zh-CN" sz="100" dirty="0">
                <a:solidFill>
                  <a:srgbClr val="E6E6E6"/>
                </a:solidFill>
                <a:latin typeface="Arial" panose="020B0604020202020204" pitchFamily="34" charset="0"/>
              </a:rPr>
              <a:t>26)</a:t>
            </a:r>
            <a:r>
              <a:rPr lang="zh-CN" altLang="en-US" sz="100" dirty="0">
                <a:solidFill>
                  <a:srgbClr val="E6E6E6"/>
                </a:solidFill>
                <a:latin typeface="Arial" panose="020B0604020202020204" pitchFamily="34" charset="0"/>
              </a:rPr>
              <a:t>没有无数革命前辈的抛头颅，洒热血，建立新中国，哪有我们幸福的生活。在此，我们深切地缅怀，愿他们的精神永存，激烈着后来人不断前进！　　</a:t>
            </a:r>
            <a:r>
              <a:rPr lang="en-US" altLang="zh-CN" sz="100" dirty="0">
                <a:solidFill>
                  <a:srgbClr val="E6E6E6"/>
                </a:solidFill>
                <a:latin typeface="Arial" panose="020B0604020202020204" pitchFamily="34" charset="0"/>
              </a:rPr>
              <a:t>27)</a:t>
            </a:r>
            <a:r>
              <a:rPr lang="zh-CN" altLang="en-US" sz="100" dirty="0">
                <a:solidFill>
                  <a:srgbClr val="E6E6E6"/>
                </a:solidFill>
                <a:latin typeface="Arial" panose="020B0604020202020204" pitchFamily="34" charset="0"/>
              </a:rPr>
              <a:t>向为圆中华民族伟大复兴梦而甘愿抛头颅、洒热血、慷慨赴死的革命先烈致以崇高的敬意！先烈热血不能白流，革命遗志当代代相传。人人实干敬业，祖国早日腾飞！　　</a:t>
            </a:r>
            <a:r>
              <a:rPr lang="en-US" altLang="zh-CN" sz="100" dirty="0">
                <a:solidFill>
                  <a:srgbClr val="E6E6E6"/>
                </a:solidFill>
                <a:latin typeface="Arial" panose="020B0604020202020204" pitchFamily="34" charset="0"/>
              </a:rPr>
              <a:t>28)</a:t>
            </a:r>
            <a:r>
              <a:rPr lang="zh-CN" altLang="en-US" sz="100" dirty="0">
                <a:solidFill>
                  <a:srgbClr val="E6E6E6"/>
                </a:solidFill>
                <a:latin typeface="Arial" panose="020B0604020202020204" pitchFamily="34" charset="0"/>
              </a:rPr>
              <a:t>在百年中国梦的实现历程中，先烈抛头颅洒热血实现了民族的独立，而今我们正在民族复兴的大道上奋勇前进，感谢你们为我们铺平了道路，相信未来的中国在我们的手中一定能圆中国梦。　　</a:t>
            </a:r>
            <a:r>
              <a:rPr lang="en-US" altLang="zh-CN" sz="100" dirty="0">
                <a:solidFill>
                  <a:srgbClr val="E6E6E6"/>
                </a:solidFill>
                <a:latin typeface="Arial" panose="020B0604020202020204" pitchFamily="34" charset="0"/>
              </a:rPr>
              <a:t>29)</a:t>
            </a:r>
            <a:r>
              <a:rPr lang="zh-CN" altLang="en-US" sz="100" dirty="0">
                <a:solidFill>
                  <a:srgbClr val="E6E6E6"/>
                </a:solidFill>
                <a:latin typeface="Arial" panose="020B0604020202020204" pitchFamily="34" charset="0"/>
              </a:rPr>
              <a:t>为了伟大的中国梦，你们付出了太多，甚至是生命，向你们致敬。　　</a:t>
            </a:r>
            <a:r>
              <a:rPr lang="en-US" altLang="zh-CN" sz="100" dirty="0">
                <a:solidFill>
                  <a:srgbClr val="E6E6E6"/>
                </a:solidFill>
                <a:latin typeface="Arial" panose="020B0604020202020204" pitchFamily="34" charset="0"/>
              </a:rPr>
              <a:t>30)</a:t>
            </a:r>
            <a:r>
              <a:rPr lang="zh-CN" altLang="en-US" sz="100" dirty="0">
                <a:solidFill>
                  <a:srgbClr val="E6E6E6"/>
                </a:solidFill>
                <a:latin typeface="Arial" panose="020B0604020202020204" pitchFamily="34" charset="0"/>
              </a:rPr>
              <a:t>缅怀革命先烈，为中华民族的复兴而努力奋斗！　　</a:t>
            </a:r>
            <a:r>
              <a:rPr lang="en-US" altLang="zh-CN" sz="100" dirty="0">
                <a:solidFill>
                  <a:srgbClr val="E6E6E6"/>
                </a:solidFill>
                <a:latin typeface="Arial" panose="020B0604020202020204" pitchFamily="34" charset="0"/>
              </a:rPr>
              <a:t>31)</a:t>
            </a:r>
            <a:r>
              <a:rPr lang="zh-CN" altLang="en-US" sz="100" dirty="0">
                <a:solidFill>
                  <a:srgbClr val="E6E6E6"/>
                </a:solidFill>
                <a:latin typeface="Arial" panose="020B0604020202020204" pitchFamily="34" charset="0"/>
              </a:rPr>
              <a:t>历史不会忘记他们，共和国不会忘记他们，我们更不会忘记他们。　　</a:t>
            </a:r>
            <a:r>
              <a:rPr lang="en-US" altLang="zh-CN" sz="100" dirty="0">
                <a:solidFill>
                  <a:srgbClr val="E6E6E6"/>
                </a:solidFill>
                <a:latin typeface="Arial" panose="020B0604020202020204" pitchFamily="34" charset="0"/>
              </a:rPr>
              <a:t>32)</a:t>
            </a:r>
            <a:r>
              <a:rPr lang="zh-CN" altLang="en-US" sz="100" dirty="0">
                <a:solidFill>
                  <a:srgbClr val="E6E6E6"/>
                </a:solidFill>
                <a:latin typeface="Arial" panose="020B0604020202020204" pitchFamily="34" charset="0"/>
              </a:rPr>
              <a:t>深切悼念那些为新中国诞生而献身的英烈和伟人们，因为有了他们我们才有现在的幸福生活！因为他们，我们才有现在的国际地位！因为他们，中华民族才又一次傲立世界民族之林。　　</a:t>
            </a:r>
            <a:r>
              <a:rPr lang="en-US" altLang="zh-CN" sz="100" dirty="0">
                <a:solidFill>
                  <a:srgbClr val="E6E6E6"/>
                </a:solidFill>
                <a:latin typeface="Arial" panose="020B0604020202020204" pitchFamily="34" charset="0"/>
              </a:rPr>
              <a:t>33)</a:t>
            </a:r>
            <a:r>
              <a:rPr lang="zh-CN" altLang="en-US" sz="100" dirty="0">
                <a:solidFill>
                  <a:srgbClr val="E6E6E6"/>
                </a:solidFill>
                <a:latin typeface="Arial" panose="020B0604020202020204" pitchFamily="34" charset="0"/>
              </a:rPr>
              <a:t>网上祭英烈，不忘烈士抛忠骨，民族复兴中国梦！　　</a:t>
            </a:r>
            <a:r>
              <a:rPr lang="en-US" altLang="zh-CN" sz="100" dirty="0">
                <a:solidFill>
                  <a:srgbClr val="E6E6E6"/>
                </a:solidFill>
                <a:latin typeface="Arial" panose="020B0604020202020204" pitchFamily="34" charset="0"/>
              </a:rPr>
              <a:t>34)</a:t>
            </a:r>
            <a:r>
              <a:rPr lang="zh-CN" altLang="en-US" sz="100" dirty="0">
                <a:solidFill>
                  <a:srgbClr val="E6E6E6"/>
                </a:solidFill>
                <a:latin typeface="Arial" panose="020B0604020202020204" pitchFamily="34" charset="0"/>
              </a:rPr>
              <a:t>缅怀是为了铭记，铭记是为了照亮前行的路途。　　</a:t>
            </a:r>
            <a:r>
              <a:rPr lang="en-US" altLang="zh-CN" sz="100" dirty="0">
                <a:solidFill>
                  <a:srgbClr val="E6E6E6"/>
                </a:solidFill>
                <a:latin typeface="Arial" panose="020B0604020202020204" pitchFamily="34" charset="0"/>
              </a:rPr>
              <a:t>35)</a:t>
            </a:r>
            <a:r>
              <a:rPr lang="zh-CN" altLang="en-US" sz="100" dirty="0">
                <a:solidFill>
                  <a:srgbClr val="E6E6E6"/>
                </a:solidFill>
                <a:latin typeface="Arial" panose="020B0604020202020204" pitchFamily="34" charset="0"/>
              </a:rPr>
              <a:t>缅怀英烈，向英雄致敬，为伟大的中国梦努力！　　</a:t>
            </a:r>
            <a:r>
              <a:rPr lang="en-US" altLang="zh-CN" sz="100" dirty="0">
                <a:solidFill>
                  <a:srgbClr val="E6E6E6"/>
                </a:solidFill>
                <a:latin typeface="Arial" panose="020B0604020202020204" pitchFamily="34" charset="0"/>
              </a:rPr>
              <a:t>36)</a:t>
            </a:r>
            <a:r>
              <a:rPr lang="zh-CN" altLang="en-US" sz="100" dirty="0">
                <a:solidFill>
                  <a:srgbClr val="E6E6E6"/>
                </a:solidFill>
                <a:latin typeface="Arial" panose="020B0604020202020204" pitchFamily="34" charset="0"/>
              </a:rPr>
              <a:t>向烈士们致敬！你们是中华民族的骄傲，是中华民族的象征。我们带着梦想展翅，怀着向往奋飞，争做文明学生，创建文明校园。在这些先辈们的面前，立下不悔誓言，请举起右手，让我们一起宣誓：热爱祖国、追求真理，立志成为有理想、有道德、有文化、有纪律的一代新人，遵守学生道德行为规范，诚实守信，严格自律，树立良好学风，做一个有道德的人，将来为祖国的繁荣富强作出贡献！　　</a:t>
            </a:r>
            <a:r>
              <a:rPr lang="en-US" altLang="zh-CN" sz="100" dirty="0">
                <a:solidFill>
                  <a:srgbClr val="E6E6E6"/>
                </a:solidFill>
                <a:latin typeface="Arial" panose="020B0604020202020204" pitchFamily="34" charset="0"/>
              </a:rPr>
              <a:t>37)</a:t>
            </a:r>
            <a:r>
              <a:rPr lang="zh-CN" altLang="en-US" sz="100" dirty="0">
                <a:solidFill>
                  <a:srgbClr val="E6E6E6"/>
                </a:solidFill>
                <a:latin typeface="Arial" panose="020B0604020202020204" pitchFamily="34" charset="0"/>
              </a:rPr>
              <a:t>怀着崇高的敬意，去祭奠革命先烈，向他们学习。　　</a:t>
            </a:r>
            <a:r>
              <a:rPr lang="en-US" altLang="zh-CN" sz="100" dirty="0">
                <a:solidFill>
                  <a:srgbClr val="E6E6E6"/>
                </a:solidFill>
                <a:latin typeface="Arial" panose="020B0604020202020204" pitchFamily="34" charset="0"/>
              </a:rPr>
              <a:t>38)</a:t>
            </a:r>
            <a:r>
              <a:rPr lang="zh-CN" altLang="en-US" sz="100" dirty="0">
                <a:solidFill>
                  <a:srgbClr val="E6E6E6"/>
                </a:solidFill>
                <a:latin typeface="Arial" panose="020B0604020202020204" pitchFamily="34" charset="0"/>
              </a:rPr>
              <a:t>网上祭英烈，悼念烈士英灵，振兴中华，建设富强社会，民族复兴中国梦！　　</a:t>
            </a:r>
            <a:r>
              <a:rPr lang="en-US" altLang="zh-CN" sz="100" dirty="0">
                <a:solidFill>
                  <a:srgbClr val="E6E6E6"/>
                </a:solidFill>
                <a:latin typeface="Arial" panose="020B0604020202020204" pitchFamily="34" charset="0"/>
              </a:rPr>
              <a:t>39)</a:t>
            </a:r>
            <a:r>
              <a:rPr lang="zh-CN" altLang="en-US" sz="100" dirty="0">
                <a:solidFill>
                  <a:srgbClr val="E6E6E6"/>
                </a:solidFill>
                <a:latin typeface="Arial" panose="020B0604020202020204" pitchFamily="34" charset="0"/>
              </a:rPr>
              <a:t>祭奠先烈，不忘忠魂，努力实现中国梦！　　</a:t>
            </a:r>
            <a:r>
              <a:rPr lang="en-US" altLang="zh-CN" sz="100" dirty="0">
                <a:solidFill>
                  <a:srgbClr val="E6E6E6"/>
                </a:solidFill>
                <a:latin typeface="Arial" panose="020B0604020202020204" pitchFamily="34" charset="0"/>
              </a:rPr>
              <a:t>40)</a:t>
            </a:r>
            <a:r>
              <a:rPr lang="zh-CN" altLang="en-US" sz="100" dirty="0">
                <a:solidFill>
                  <a:srgbClr val="E6E6E6"/>
                </a:solidFill>
                <a:latin typeface="Arial" panose="020B0604020202020204" pitchFamily="34" charset="0"/>
              </a:rPr>
              <a:t>革命先辈为了民族独立解放，国家繁荣富强而做出牺牲，他们是中国的脊梁、民族的骄傲。我们纪念革命先烈，勿忘他们的卓著功勋。　　</a:t>
            </a:r>
            <a:r>
              <a:rPr lang="en-US" altLang="zh-CN" sz="100" dirty="0">
                <a:solidFill>
                  <a:srgbClr val="E6E6E6"/>
                </a:solidFill>
                <a:latin typeface="Arial" panose="020B0604020202020204" pitchFamily="34" charset="0"/>
              </a:rPr>
              <a:t>41)</a:t>
            </a:r>
            <a:r>
              <a:rPr lang="zh-CN" altLang="en-US" sz="100" dirty="0">
                <a:solidFill>
                  <a:srgbClr val="E6E6E6"/>
                </a:solidFill>
                <a:latin typeface="Arial" panose="020B0604020202020204" pitchFamily="34" charset="0"/>
              </a:rPr>
              <a:t>没有先烈血与泪，哪有吾辈安和康？　　</a:t>
            </a:r>
            <a:r>
              <a:rPr lang="en-US" altLang="zh-CN" sz="100" dirty="0">
                <a:solidFill>
                  <a:srgbClr val="E6E6E6"/>
                </a:solidFill>
                <a:latin typeface="Arial" panose="020B0604020202020204" pitchFamily="34" charset="0"/>
              </a:rPr>
              <a:t>42)</a:t>
            </a:r>
            <a:r>
              <a:rPr lang="zh-CN" altLang="en-US" sz="100" dirty="0">
                <a:solidFill>
                  <a:srgbClr val="E6E6E6"/>
                </a:solidFill>
                <a:latin typeface="Arial" panose="020B0604020202020204" pitchFamily="34" charset="0"/>
              </a:rPr>
              <a:t>铭记革命先烈光荣事迹，不断增进爱国情感，努力学习，立志为实现民族复兴中国梦而奋斗！　　</a:t>
            </a:r>
            <a:r>
              <a:rPr lang="en-US" altLang="zh-CN" sz="100" dirty="0">
                <a:solidFill>
                  <a:srgbClr val="E6E6E6"/>
                </a:solidFill>
                <a:latin typeface="Arial" panose="020B0604020202020204" pitchFamily="34" charset="0"/>
              </a:rPr>
              <a:t>43)</a:t>
            </a:r>
            <a:r>
              <a:rPr lang="zh-CN" altLang="en-US" sz="100" dirty="0">
                <a:solidFill>
                  <a:srgbClr val="E6E6E6"/>
                </a:solidFill>
                <a:latin typeface="Arial" panose="020B0604020202020204" pitchFamily="34" charset="0"/>
              </a:rPr>
              <a:t>网上祭英烈，英雄永垂不朽。</a:t>
            </a:r>
            <a:endParaRPr lang="zh-CN" altLang="en-US" sz="100" dirty="0">
              <a:solidFill>
                <a:srgbClr val="E6E6E6"/>
              </a:solidFill>
              <a:latin typeface="Arial" panose="020B0604020202020204" pitchFamily="34" charset="0"/>
            </a:endParaRPr>
          </a:p>
        </p:txBody>
      </p:sp>
    </p:spTree>
  </p:cSld>
  <p:clrMapOvr>
    <a:masterClrMapping/>
  </p:clrMapOvr>
  <p:transition spd="slow">
    <p:newsflash/>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7169" name="图片 2070"/>
          <p:cNvPicPr>
            <a:picLocks noChangeAspect="1"/>
          </p:cNvPicPr>
          <p:nvPr/>
        </p:nvPicPr>
        <p:blipFill>
          <a:blip r:embed="rId1"/>
          <a:srcRect b="8804"/>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8193" name="图片 2073"/>
          <p:cNvPicPr>
            <a:picLocks noChangeAspect="1"/>
          </p:cNvPicPr>
          <p:nvPr/>
        </p:nvPicPr>
        <p:blipFill>
          <a:blip r:embed="rId1"/>
          <a:srcRect b="11111"/>
          <a:stretch>
            <a:fillRect/>
          </a:stretch>
        </p:blipFill>
        <p:spPr>
          <a:xfrm>
            <a:off x="0" y="0"/>
            <a:ext cx="9144000" cy="6858000"/>
          </a:xfrm>
          <a:prstGeom prst="rect">
            <a:avLst/>
          </a:prstGeom>
          <a:noFill/>
          <a:ln w="9525">
            <a:noFill/>
          </a:ln>
        </p:spPr>
      </p:pic>
    </p:spTree>
  </p:cSld>
  <p:clrMapOvr>
    <a:masterClrMapping/>
  </p:clrMapOvr>
  <p:transition>
    <p:checker dir="vert"/>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9217" name="图片 2076"/>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0241" name="图片 2079"/>
          <p:cNvPicPr>
            <a:picLocks noChangeAspect="1"/>
          </p:cNvPicPr>
          <p:nvPr/>
        </p:nvPicPr>
        <p:blipFill>
          <a:blip r:embed="rId1"/>
          <a:srcRect b="16667"/>
          <a:stretch>
            <a:fillRect/>
          </a:stretch>
        </p:blipFill>
        <p:spPr>
          <a:xfrm>
            <a:off x="0" y="0"/>
            <a:ext cx="9144000" cy="6858000"/>
          </a:xfrm>
          <a:prstGeom prst="rect">
            <a:avLst/>
          </a:prstGeom>
          <a:noFill/>
          <a:ln w="9525">
            <a:noFill/>
          </a:ln>
        </p:spPr>
      </p:pic>
    </p:spTree>
  </p:cSld>
  <p:clrMapOvr>
    <a:masterClrMapping/>
  </p:clrMapOvr>
  <p:transition>
    <p:checker/>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1265" name="图片 2082"/>
          <p:cNvPicPr>
            <a:picLocks noChangeAspect="1"/>
          </p:cNvPicPr>
          <p:nvPr/>
        </p:nvPicPr>
        <p:blipFill>
          <a:blip r:embed="rId1"/>
          <a:srcRect b="20000"/>
          <a:stretch>
            <a:fillRect/>
          </a:stretch>
        </p:blipFill>
        <p:spPr>
          <a:xfrm>
            <a:off x="0" y="0"/>
            <a:ext cx="9144000" cy="6858000"/>
          </a:xfrm>
          <a:prstGeom prst="rect">
            <a:avLst/>
          </a:prstGeom>
          <a:noFill/>
          <a:ln w="9525">
            <a:noFill/>
          </a:ln>
        </p:spPr>
      </p:pic>
    </p:spTree>
  </p:cSld>
  <p:clrMapOvr>
    <a:masterClrMapping/>
  </p:clrMapOvr>
  <p:transition>
    <p:checker/>
  </p:transition>
</p:sld>
</file>

<file path=ppt/tags/tag1.xml><?xml version="1.0" encoding="utf-8"?>
<p:tagLst xmlns:p="http://schemas.openxmlformats.org/presentationml/2006/main">
  <p:tag name="commondata" val="eyJoZGlkIjoiZDlhNjgzYmE4MjYxMzliOTNlNWFhYjgxOWY1MzJkMzEifQ=="/>
</p:tagLst>
</file>

<file path=ppt/theme/theme1.xml><?xml version="1.0" encoding="utf-8"?>
<a:theme xmlns:a="http://schemas.openxmlformats.org/drawingml/2006/main" name=" overriden">
  <a:themeElements>
    <a:clrScheme name="">
      <a:dk1>
        <a:srgbClr val="FFFFFF"/>
      </a:dk1>
      <a:lt1>
        <a:srgbClr val="000000"/>
      </a:lt1>
      <a:dk2>
        <a:srgbClr val="808080"/>
      </a:dk2>
      <a:lt2>
        <a:srgbClr val="000000"/>
      </a:lt2>
      <a:accent1>
        <a:srgbClr val="BBE0E3"/>
      </a:accent1>
      <a:accent2>
        <a:srgbClr val="333399"/>
      </a:accent2>
      <a:accent3>
        <a:srgbClr val="9BBB59"/>
      </a:accent3>
      <a:accent4>
        <a:srgbClr val="8064A2"/>
      </a:accent4>
      <a:accent5>
        <a:srgbClr val="4BACC6"/>
      </a:accent5>
      <a:accent6>
        <a:srgbClr val="F79646"/>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prstClr val="black">
                <a:alpha val="38000"/>
              </a:prstClr>
            </a:outerShdw>
          </a:effectLst>
        </a:effectStyle>
        <a:effectStyle>
          <a:effectLst>
            <a:outerShdw blurRad="40000" dist="23000" dir="5400000" rotWithShape="0">
              <a:prstClr val="black">
                <a:alpha val="35000"/>
              </a:prstClr>
            </a:outerShdw>
          </a:effectLst>
        </a:effectStyle>
        <a:effectStyle>
          <a:effectLst>
            <a:outerShdw blurRad="40000" dist="23000" dir="5400000" rotWithShape="0">
              <a:prstClr val="black">
                <a:alpha val="35000"/>
              </a:prst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 overriden 1">
        <a:dk1>
          <a:srgbClr val="000000"/>
        </a:dk1>
        <a:lt1>
          <a:srgbClr val="FFFFFF"/>
        </a:lt1>
        <a:dk2>
          <a:srgbClr val="000000"/>
        </a:dk2>
        <a:lt2>
          <a:srgbClr val="808080"/>
        </a:lt2>
        <a:accent1>
          <a:srgbClr val="BBE0E3"/>
        </a:accent1>
        <a:accent2>
          <a:srgbClr val="333399"/>
        </a:accent2>
        <a:accent3>
          <a:srgbClr val="AAAAAA"/>
        </a:accent3>
        <a:accent4>
          <a:srgbClr val="DADADA"/>
        </a:accent4>
        <a:accent5>
          <a:srgbClr val="DAEDEF"/>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
      <a:clrScheme name=" overriden 2">
        <a:dk1>
          <a:srgbClr val="000000"/>
        </a:dk1>
        <a:lt1>
          <a:srgbClr val="FFFFFF"/>
        </a:lt1>
        <a:dk2>
          <a:srgbClr val="000000"/>
        </a:dk2>
        <a:lt2>
          <a:srgbClr val="969696"/>
        </a:lt2>
        <a:accent1>
          <a:srgbClr val="FBDF53"/>
        </a:accent1>
        <a:accent2>
          <a:srgbClr val="FF9966"/>
        </a:accent2>
        <a:accent3>
          <a:srgbClr val="AAAAAA"/>
        </a:accent3>
        <a:accent4>
          <a:srgbClr val="DADADA"/>
        </a:accent4>
        <a:accent5>
          <a:srgbClr val="FDECB3"/>
        </a:accent5>
        <a:accent6>
          <a:srgbClr val="E78A5C"/>
        </a:accent6>
        <a:hlink>
          <a:srgbClr val="CC3300"/>
        </a:hlink>
        <a:folHlink>
          <a:srgbClr val="996600"/>
        </a:folHlink>
      </a:clrScheme>
      <a:clrMap bg1="dk2" tx1="lt1" bg2="dk1" tx2="lt2" accent1="accent1" accent2="accent2" accent3="accent3" accent4="accent4" accent5="accent5" accent6="accent6" hlink="hlink" folHlink="folHlink"/>
    </a:extraClrScheme>
    <a:extraClrScheme>
      <a:clrScheme name=" overriden 3">
        <a:dk1>
          <a:srgbClr val="000000"/>
        </a:dk1>
        <a:lt1>
          <a:srgbClr val="FFFFFF"/>
        </a:lt1>
        <a:dk2>
          <a:srgbClr val="000000"/>
        </a:dk2>
        <a:lt2>
          <a:srgbClr val="808080"/>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clrMap bg1="dk2" tx1="lt1" bg2="dk1" tx2="lt2" accent1="accent1" accent2="accent2" accent3="accent3" accent4="accent4" accent5="accent5" accent6="accent6" hlink="hlink" folHlink="folHlink"/>
    </a:extraClrScheme>
    <a:extraClrScheme>
      <a:clrScheme name=" overriden 4">
        <a:dk1>
          <a:srgbClr val="000000"/>
        </a:dk1>
        <a:lt1>
          <a:srgbClr val="DEF6F1"/>
        </a:lt1>
        <a:dk2>
          <a:srgbClr val="000000"/>
        </a:dk2>
        <a:lt2>
          <a:srgbClr val="969696"/>
        </a:lt2>
        <a:accent1>
          <a:srgbClr val="FFFFFF"/>
        </a:accent1>
        <a:accent2>
          <a:srgbClr val="8DC6FF"/>
        </a:accent2>
        <a:accent3>
          <a:srgbClr val="AAAAAA"/>
        </a:accent3>
        <a:accent4>
          <a:srgbClr val="BDD2CE"/>
        </a:accent4>
        <a:accent5>
          <a:srgbClr val="FFFFFF"/>
        </a:accent5>
        <a:accent6>
          <a:srgbClr val="7FB3E7"/>
        </a:accent6>
        <a:hlink>
          <a:srgbClr val="0066CC"/>
        </a:hlink>
        <a:folHlink>
          <a:srgbClr val="00A800"/>
        </a:folHlink>
      </a:clrScheme>
      <a:clrMap bg1="dk2" tx1="lt1" bg2="dk1" tx2="lt2" accent1="accent1" accent2="accent2" accent3="accent3" accent4="accent4" accent5="accent5" accent6="accent6" hlink="hlink" folHlink="folHlink"/>
    </a:extraClrScheme>
    <a:extraClrScheme>
      <a:clrScheme name=" overriden 5">
        <a:dk1>
          <a:srgbClr val="000000"/>
        </a:dk1>
        <a:lt1>
          <a:srgbClr val="FFFFD9"/>
        </a:lt1>
        <a:dk2>
          <a:srgbClr val="000000"/>
        </a:dk2>
        <a:lt2>
          <a:srgbClr val="777777"/>
        </a:lt2>
        <a:accent1>
          <a:srgbClr val="FFFFF7"/>
        </a:accent1>
        <a:accent2>
          <a:srgbClr val="33CCCC"/>
        </a:accent2>
        <a:accent3>
          <a:srgbClr val="AAAAAA"/>
        </a:accent3>
        <a:accent4>
          <a:srgbClr val="DADAB9"/>
        </a:accent4>
        <a:accent5>
          <a:srgbClr val="FFFFFA"/>
        </a:accent5>
        <a:accent6>
          <a:srgbClr val="2DB9B9"/>
        </a:accent6>
        <a:hlink>
          <a:srgbClr val="FF5050"/>
        </a:hlink>
        <a:folHlink>
          <a:srgbClr val="FF9900"/>
        </a:folHlink>
      </a:clrScheme>
      <a:clrMap bg1="dk2" tx1="lt1" bg2="dk1" tx2="lt2" accent1="accent1" accent2="accent2" accent3="accent3" accent4="accent4" accent5="accent5" accent6="accent6" hlink="hlink" folHlink="folHlink"/>
    </a:extraClrScheme>
    <a:extraClrScheme>
      <a:clrScheme name=" overriden 6">
        <a:dk1>
          <a:srgbClr val="008080"/>
        </a:dk1>
        <a:lt1>
          <a:srgbClr val="FFFFFF"/>
        </a:lt1>
        <a:dk2>
          <a:srgbClr val="005A58"/>
        </a:dk2>
        <a:lt2>
          <a:srgbClr val="FFFF99"/>
        </a:lt2>
        <a:accent1>
          <a:srgbClr val="006462"/>
        </a:accent1>
        <a:accent2>
          <a:srgbClr val="6D6FC7"/>
        </a:accent2>
        <a:accent3>
          <a:srgbClr val="FFFFFF"/>
        </a:accent3>
        <a:accent4>
          <a:srgbClr val="006C6C"/>
        </a:accent4>
        <a:accent5>
          <a:srgbClr val="AAB8B7"/>
        </a:accent5>
        <a:accent6>
          <a:srgbClr val="6264B4"/>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overriden 7">
        <a:dk1>
          <a:srgbClr val="800000"/>
        </a:dk1>
        <a:lt1>
          <a:srgbClr val="FFFFFF"/>
        </a:lt1>
        <a:dk2>
          <a:srgbClr val="5C1F00"/>
        </a:dk2>
        <a:lt2>
          <a:srgbClr val="DFD293"/>
        </a:lt2>
        <a:accent1>
          <a:srgbClr val="CC3300"/>
        </a:accent1>
        <a:accent2>
          <a:srgbClr val="BE7960"/>
        </a:accent2>
        <a:accent3>
          <a:srgbClr val="FFFFFF"/>
        </a:accent3>
        <a:accent4>
          <a:srgbClr val="6C0000"/>
        </a:accent4>
        <a:accent5>
          <a:srgbClr val="E2ADAA"/>
        </a:accent5>
        <a:accent6>
          <a:srgbClr val="AC6D56"/>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overriden 8">
        <a:dk1>
          <a:srgbClr val="000099"/>
        </a:dk1>
        <a:lt1>
          <a:srgbClr val="FFFFFF"/>
        </a:lt1>
        <a:dk2>
          <a:srgbClr val="003366"/>
        </a:dk2>
        <a:lt2>
          <a:srgbClr val="CCFFFF"/>
        </a:lt2>
        <a:accent1>
          <a:srgbClr val="3366CC"/>
        </a:accent1>
        <a:accent2>
          <a:srgbClr val="00B000"/>
        </a:accent2>
        <a:accent3>
          <a:srgbClr val="FFFFFF"/>
        </a:accent3>
        <a:accent4>
          <a:srgbClr val="000082"/>
        </a:accent4>
        <a:accent5>
          <a:srgbClr val="ADB8E2"/>
        </a:accent5>
        <a:accent6>
          <a:srgbClr val="009F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overriden 9">
        <a:dk1>
          <a:srgbClr val="000000"/>
        </a:dk1>
        <a:lt1>
          <a:srgbClr val="FFFFFF"/>
        </a:lt1>
        <a:dk2>
          <a:srgbClr val="336699"/>
        </a:dk2>
        <a:lt2>
          <a:srgbClr val="E3EBF1"/>
        </a:lt2>
        <a:accent1>
          <a:srgbClr val="003399"/>
        </a:accent1>
        <a:accent2>
          <a:srgbClr val="468A4B"/>
        </a:accent2>
        <a:accent3>
          <a:srgbClr val="FFFFFF"/>
        </a:accent3>
        <a:accent4>
          <a:srgbClr val="000000"/>
        </a:accent4>
        <a:accent5>
          <a:srgbClr val="AAADCA"/>
        </a:accent5>
        <a:accent6>
          <a:srgbClr val="3F7D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overriden 10">
        <a:dk1>
          <a:srgbClr val="686B5D"/>
        </a:dk1>
        <a:lt1>
          <a:srgbClr val="FFFFFF"/>
        </a:lt1>
        <a:dk2>
          <a:srgbClr val="777777"/>
        </a:dk2>
        <a:lt2>
          <a:srgbClr val="D1D1CB"/>
        </a:lt2>
        <a:accent1>
          <a:srgbClr val="909082"/>
        </a:accent1>
        <a:accent2>
          <a:srgbClr val="809EA8"/>
        </a:accent2>
        <a:accent3>
          <a:srgbClr val="FFFFFF"/>
        </a:accent3>
        <a:accent4>
          <a:srgbClr val="585A4E"/>
        </a:accent4>
        <a:accent5>
          <a:srgbClr val="C6C6C1"/>
        </a:accent5>
        <a:accent6>
          <a:srgbClr val="738F98"/>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overriden 11">
        <a:dk1>
          <a:srgbClr val="666699"/>
        </a:dk1>
        <a:lt1>
          <a:srgbClr val="FFFFFF"/>
        </a:lt1>
        <a:dk2>
          <a:srgbClr val="3E3E5C"/>
        </a:dk2>
        <a:lt2>
          <a:srgbClr val="FFFFFF"/>
        </a:lt2>
        <a:accent1>
          <a:srgbClr val="60597B"/>
        </a:accent1>
        <a:accent2>
          <a:srgbClr val="6666FF"/>
        </a:accent2>
        <a:accent3>
          <a:srgbClr val="FFFFFF"/>
        </a:accent3>
        <a:accent4>
          <a:srgbClr val="565682"/>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overriden 12">
        <a:dk1>
          <a:srgbClr val="523E26"/>
        </a:dk1>
        <a:lt1>
          <a:srgbClr val="FFFFFF"/>
        </a:lt1>
        <a:dk2>
          <a:srgbClr val="2D2015"/>
        </a:dk2>
        <a:lt2>
          <a:srgbClr val="DFC08D"/>
        </a:lt2>
        <a:accent1>
          <a:srgbClr val="8C7B70"/>
        </a:accent1>
        <a:accent2>
          <a:srgbClr val="8F5F2F"/>
        </a:accent2>
        <a:accent3>
          <a:srgbClr val="FFFFFF"/>
        </a:accent3>
        <a:accent4>
          <a:srgbClr val="45341F"/>
        </a:accent4>
        <a:accent5>
          <a:srgbClr val="C5BFBB"/>
        </a:accent5>
        <a:accent6>
          <a:srgbClr val="81552A"/>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3316</Words>
  <Application>WPS 演示</Application>
  <PresentationFormat>全屏显示(4:3)</PresentationFormat>
  <Paragraphs>31</Paragraphs>
  <Slides>43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43</vt:i4>
      </vt:variant>
    </vt:vector>
  </HeadingPairs>
  <TitlesOfParts>
    <vt:vector size="54" baseType="lpstr">
      <vt:lpstr>Arial</vt:lpstr>
      <vt:lpstr>宋体</vt:lpstr>
      <vt:lpstr>Wingdings</vt:lpstr>
      <vt:lpstr>华文细黑</vt:lpstr>
      <vt:lpstr>微软雅黑</vt:lpstr>
      <vt:lpstr>Arial Unicode MS</vt:lpstr>
      <vt:lpstr>Calibri</vt:lpstr>
      <vt:lpstr>华文中宋</vt:lpstr>
      <vt:lpstr>黑体</vt:lpstr>
      <vt:lpstr>方正舒体</vt:lpstr>
      <vt:lpstr> overriden</vt:lpstr>
      <vt:lpstr>消防安全教育主题班会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二、疏散的方法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消防安全教育主题班会</dc:title>
  <dc:creator/>
  <cp:lastModifiedBy>^^遇见</cp:lastModifiedBy>
  <cp:revision>7</cp:revision>
  <dcterms:created xsi:type="dcterms:W3CDTF">2020-02-01T04:45:00Z</dcterms:created>
  <dcterms:modified xsi:type="dcterms:W3CDTF">2024-01-25T07:36:16Z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2052-12.1.0.16120</vt:lpwstr>
  </property>
  <property fmtid="{D5CDD505-2E9C-101B-9397-08002B2CF9AE}" pid="4" name="ICV">
    <vt:lpwstr>4DCD66F7819F4A49AEEC40EDDFCC8D9F_13</vt:lpwstr>
  </property>
</Properties>
</file>