
<file path=[Content_Types].xml><?xml version="1.0" encoding="utf-8"?>
<Types xmlns="http://schemas.openxmlformats.org/package/2006/content-types">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56" r:id="rId3"/>
    <p:sldId id="257" r:id="rId5"/>
    <p:sldId id="258" r:id="rId6"/>
    <p:sldId id="259" r:id="rId7"/>
    <p:sldId id="261" r:id="rId8"/>
    <p:sldId id="260"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12192000" cy="6858000" type="screen4x3"/>
  <p:notesSz cx="6858000" cy="9144000"/>
  <p:embeddedFontLst>
    <p:embeddedFont>
      <p:font typeface="思源黑体 Regular" panose="020B0500000000000000" charset="-122"/>
      <p:regular r:id="rId26"/>
    </p:embeddedFont>
    <p:embeddedFont>
      <p:font typeface="微软雅黑" panose="020B0503020204020204" charset="-122"/>
      <p:regular r:id="rId27"/>
    </p:embeddedFont>
    <p:embeddedFont>
      <p:font typeface="等线" panose="02010600030101010101" charset="-122"/>
      <p:regular r:id="rId28"/>
    </p:embeddedFont>
  </p:embeddedFontLst>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RAFRJ8uOLnYotCXv3WH3Qg==" hashData="c6qx3uATqLewQHQXSxdOOxK8OK8="/>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5350"/>
    <a:srgbClr val="FF9E5C"/>
    <a:srgbClr val="D3901B"/>
    <a:srgbClr val="F7B82B"/>
    <a:srgbClr val="CC0000"/>
    <a:srgbClr val="D200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4" d="100"/>
          <a:sy n="54" d="100"/>
        </p:scale>
        <p:origin x="108" y="11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4.xml"/><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89C861-A723-4846-ACC5-276F9FB899A9}" type="datetimeFigureOut">
              <a:rPr lang="zh-CN" altLang="en-US" smtClean="0"/>
            </a:fld>
            <a:endParaRPr lang="zh-CN" altLang="en-US"/>
          </a:p>
        </p:txBody>
      </p:sp>
      <p:sp>
        <p:nvSpPr>
          <p:cNvPr id="4" name="幻灯片图像占位符 3"/>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5B548F-0CD8-42DF-B320-C1ED190BE8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lstStyle/>
          <a:p>
            <a:endParaRPr lang="zh-CN" altLang="en-US"/>
          </a:p>
        </p:txBody>
      </p:sp>
      <p:sp>
        <p:nvSpPr>
          <p:cNvPr id="4" name="灯片编号占位符 3"/>
          <p:cNvSpPr/>
          <p:nvPr>
            <p:ph type="sldNum" sz="quarter" idx="5"/>
          </p:nvPr>
        </p:nvSpPr>
        <p:spPr/>
        <p:txBody>
          <a:bodyPr/>
          <a:lstStyle/>
          <a:p>
            <a:fld id="{CF5B548F-0CD8-42DF-B320-C1ED190BE8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p:nvPr>
            <p:ph type="dt" sz="half" idx="10"/>
          </p:nvPr>
        </p:nvSpPr>
        <p:spPr/>
        <p:txBody>
          <a:bodyPr/>
          <a:lstStyle/>
          <a:p>
            <a:fld id="{E0F810E2-D515-49DD-90A3-C0D64D7E3C09}"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DB87003B-1FBC-4439-9914-DE7E436E6D0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F810E2-D515-49DD-90A3-C0D64D7E3C09}" type="datetimeFigureOut">
              <a:rPr lang="zh-CN" altLang="en-US" smtClean="0"/>
            </a:fld>
            <a:endParaRPr lang="zh-CN" altLang="en-US"/>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87003B-1FBC-4439-9914-DE7E436E6D04}" type="slidenum">
              <a:rPr lang="zh-CN" altLang="en-US" smtClean="0"/>
            </a:fld>
            <a:endParaRPr lang="zh-CN" altLang="en-US"/>
          </a:p>
        </p:txBody>
      </p:sp>
      <p:pic>
        <p:nvPicPr>
          <p:cNvPr id="7" name="图片 6"/>
          <p:cNvPicPr>
            <a:picLocks noChangeAspect="1"/>
          </p:cNvPicPr>
          <p:nvPr userDrawn="1"/>
        </p:nvPicPr>
        <p:blipFill rotWithShape="1">
          <a:blip r:embed="rId2"/>
          <a:srcRect/>
          <a:stretch>
            <a:fillRect/>
          </a:stretch>
        </p:blipFill>
        <p:spPr>
          <a:xfrm>
            <a:off x="318967" y="172632"/>
            <a:ext cx="779868" cy="77986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3413623"/>
            <a:ext cx="12192000" cy="3444377"/>
          </a:xfrm>
          <a:prstGeom prst="rect">
            <a:avLst/>
          </a:prstGeom>
        </p:spPr>
      </p:pic>
      <p:pic>
        <p:nvPicPr>
          <p:cNvPr id="7" name="图片 6"/>
          <p:cNvPicPr>
            <a:picLocks noChangeAspect="1"/>
          </p:cNvPicPr>
          <p:nvPr/>
        </p:nvPicPr>
        <p:blipFill>
          <a:blip r:embed="rId2"/>
          <a:stretch>
            <a:fillRect/>
          </a:stretch>
        </p:blipFill>
        <p:spPr>
          <a:xfrm>
            <a:off x="9380269" y="5460999"/>
            <a:ext cx="222186" cy="392035"/>
          </a:xfrm>
          <a:prstGeom prst="rect">
            <a:avLst/>
          </a:prstGeom>
        </p:spPr>
      </p:pic>
      <p:pic>
        <p:nvPicPr>
          <p:cNvPr id="16" name="图片 15"/>
          <p:cNvPicPr>
            <a:picLocks noChangeAspect="1"/>
          </p:cNvPicPr>
          <p:nvPr/>
        </p:nvPicPr>
        <p:blipFill>
          <a:blip r:embed="rId3"/>
          <a:stretch>
            <a:fillRect/>
          </a:stretch>
        </p:blipFill>
        <p:spPr>
          <a:xfrm>
            <a:off x="5658344" y="5226203"/>
            <a:ext cx="2320463" cy="1160232"/>
          </a:xfrm>
          <a:prstGeom prst="rect">
            <a:avLst/>
          </a:prstGeom>
        </p:spPr>
      </p:pic>
      <p:sp>
        <p:nvSpPr>
          <p:cNvPr id="18" name="椭圆 17"/>
          <p:cNvSpPr/>
          <p:nvPr/>
        </p:nvSpPr>
        <p:spPr>
          <a:xfrm>
            <a:off x="5038725" y="445346"/>
            <a:ext cx="2114550" cy="21145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itchFamily="18" charset="-122"/>
              <a:sym typeface="Arial" panose="020B0604020202020204" pitchFamily="34" charset="0"/>
            </a:endParaRPr>
          </a:p>
        </p:txBody>
      </p:sp>
      <p:sp>
        <p:nvSpPr>
          <p:cNvPr id="17" name="矩形 16"/>
          <p:cNvSpPr/>
          <p:nvPr/>
        </p:nvSpPr>
        <p:spPr>
          <a:xfrm>
            <a:off x="1001486" y="902457"/>
            <a:ext cx="10189028" cy="1198880"/>
          </a:xfrm>
          <a:prstGeom prst="rect">
            <a:avLst/>
          </a:prstGeom>
        </p:spPr>
        <p:txBody>
          <a:bodyPr wrap="square">
            <a:spAutoFit/>
          </a:bodyPr>
          <a:lstStyle/>
          <a:p>
            <a:pPr algn="ctr"/>
            <a:r>
              <a:rPr lang="zh-CN" altLang="en-US" sz="7200" dirty="0">
                <a:solidFill>
                  <a:srgbClr val="D35350"/>
                </a:solidFill>
                <a:latin typeface="思源黑体 Bold" charset="-122"/>
                <a:ea typeface="思源黑体 Bold" charset="-122"/>
                <a:cs typeface="思源黑体 Bold" charset="-122"/>
                <a:sym typeface="Arial" panose="020B0604020202020204" pitchFamily="34" charset="0"/>
              </a:rPr>
              <a:t>消防安全    从我做起</a:t>
            </a:r>
            <a:endParaRPr lang="zh-CN" altLang="en-US" sz="7200" dirty="0">
              <a:solidFill>
                <a:srgbClr val="D35350"/>
              </a:solidFill>
              <a:latin typeface="思源黑体 Bold" charset="-122"/>
              <a:ea typeface="思源黑体 Bold" charset="-122"/>
              <a:cs typeface="思源黑体 Bold" charset="-122"/>
              <a:sym typeface="Arial" panose="020B0604020202020204" pitchFamily="34" charset="0"/>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134928"/>
            <a:ext cx="2438400" cy="2438400"/>
          </a:xfrm>
          <a:prstGeom prst="rect">
            <a:avLst/>
          </a:prstGeom>
        </p:spPr>
      </p:pic>
      <p:sp>
        <p:nvSpPr>
          <p:cNvPr id="22" name="矩形 21"/>
          <p:cNvSpPr/>
          <p:nvPr/>
        </p:nvSpPr>
        <p:spPr>
          <a:xfrm>
            <a:off x="2631437" y="2061150"/>
            <a:ext cx="6929126" cy="368300"/>
          </a:xfrm>
          <a:prstGeom prst="rect">
            <a:avLst/>
          </a:prstGeom>
        </p:spPr>
        <p:txBody>
          <a:bodyPr wrap="square">
            <a:spAutoFit/>
          </a:bodyPr>
          <a:lstStyle/>
          <a:p>
            <a:pPr algn="dist"/>
            <a:r>
              <a:rPr lang="zh-CN" altLang="en-US"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THEME EDUCATION OF FIRE SAFETY</a:t>
            </a:r>
            <a:endParaRPr lang="zh-CN" altLang="en-US"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3" name="矩形 22"/>
          <p:cNvSpPr/>
          <p:nvPr/>
        </p:nvSpPr>
        <p:spPr>
          <a:xfrm flipH="1">
            <a:off x="1961103" y="2430482"/>
            <a:ext cx="8269794" cy="645160"/>
          </a:xfrm>
          <a:prstGeom prst="rect">
            <a:avLst/>
          </a:prstGeom>
        </p:spPr>
        <p:txBody>
          <a:bodyPr wrap="square">
            <a:spAutoFit/>
          </a:bodyPr>
          <a:lstStyle/>
          <a:p>
            <a:pPr algn="ctr">
              <a:lnSpc>
                <a:spcPct val="150000"/>
              </a:lnSpc>
              <a:defRPr/>
            </a:pPr>
            <a:r>
              <a:rPr lang="en-US" altLang="zh-CN" sz="1200" dirty="0">
                <a:solidFill>
                  <a:srgbClr val="3E3B4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 Oat. Lemon Drops Oat Cake Oat Cake Sugar Plum Sweet Gingerbread Chocolate</a:t>
            </a:r>
            <a:endParaRPr lang="en-US" altLang="zh-CN" sz="1200" dirty="0">
              <a:solidFill>
                <a:srgbClr val="3E3B4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4" name="矩形: 圆角 21"/>
          <p:cNvSpPr/>
          <p:nvPr/>
        </p:nvSpPr>
        <p:spPr>
          <a:xfrm>
            <a:off x="5362575" y="3215007"/>
            <a:ext cx="1600200" cy="427985"/>
          </a:xfrm>
          <a:prstGeom prst="roundRect">
            <a:avLst>
              <a:gd name="adj" fmla="val 50000"/>
            </a:avLst>
          </a:prstGeom>
          <a:solidFill>
            <a:srgbClr val="D35350"/>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custDataLst>
              <p:tags r:id="rId5"/>
            </p:custDataLst>
          </p:nvPr>
        </p:nvSpPr>
        <p:spPr>
          <a:xfrm flipH="1">
            <a:off x="2088738" y="3228677"/>
            <a:ext cx="8269794" cy="368300"/>
          </a:xfrm>
          <a:prstGeom prst="rect">
            <a:avLst/>
          </a:prstGeom>
        </p:spPr>
        <p:txBody>
          <a:bodyPr wrap="square">
            <a:spAutoFit/>
          </a:bodyPr>
          <a:p>
            <a:pPr algn="ctr">
              <a:lnSpc>
                <a:spcPct val="150000"/>
              </a:lnSpc>
              <a:defRPr/>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新创信息科技</a:t>
            </a:r>
            <a:endPar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如何预防火灾</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43" name="Group 4"/>
          <p:cNvGrpSpPr/>
          <p:nvPr/>
        </p:nvGrpSpPr>
        <p:grpSpPr>
          <a:xfrm>
            <a:off x="4251977" y="1807746"/>
            <a:ext cx="3684873" cy="3683199"/>
            <a:chOff x="599351" y="2215578"/>
            <a:chExt cx="3266532" cy="3265048"/>
          </a:xfrm>
        </p:grpSpPr>
        <p:sp>
          <p:nvSpPr>
            <p:cNvPr id="44" name="Freeform: Shape 5"/>
            <p:cNvSpPr/>
            <p:nvPr/>
          </p:nvSpPr>
          <p:spPr bwMode="auto">
            <a:xfrm>
              <a:off x="599351" y="2215579"/>
              <a:ext cx="1948951" cy="1948951"/>
            </a:xfrm>
            <a:custGeom>
              <a:avLst/>
              <a:gdLst>
                <a:gd name="T0" fmla="*/ 1315 w 1315"/>
                <a:gd name="T1" fmla="*/ 657 h 1315"/>
                <a:gd name="T2" fmla="*/ 1204 w 1315"/>
                <a:gd name="T3" fmla="*/ 768 h 1315"/>
                <a:gd name="T4" fmla="*/ 1101 w 1315"/>
                <a:gd name="T5" fmla="*/ 665 h 1315"/>
                <a:gd name="T6" fmla="*/ 1111 w 1315"/>
                <a:gd name="T7" fmla="*/ 657 h 1315"/>
                <a:gd name="T8" fmla="*/ 1101 w 1315"/>
                <a:gd name="T9" fmla="*/ 650 h 1315"/>
                <a:gd name="T10" fmla="*/ 1000 w 1315"/>
                <a:gd name="T11" fmla="*/ 547 h 1315"/>
                <a:gd name="T12" fmla="*/ 658 w 1315"/>
                <a:gd name="T13" fmla="*/ 205 h 1315"/>
                <a:gd name="T14" fmla="*/ 205 w 1315"/>
                <a:gd name="T15" fmla="*/ 657 h 1315"/>
                <a:gd name="T16" fmla="*/ 547 w 1315"/>
                <a:gd name="T17" fmla="*/ 999 h 1315"/>
                <a:gd name="T18" fmla="*/ 446 w 1315"/>
                <a:gd name="T19" fmla="*/ 1103 h 1315"/>
                <a:gd name="T20" fmla="*/ 0 w 1315"/>
                <a:gd name="T21" fmla="*/ 657 h 1315"/>
                <a:gd name="T22" fmla="*/ 658 w 1315"/>
                <a:gd name="T23" fmla="*/ 0 h 1315"/>
                <a:gd name="T24" fmla="*/ 1101 w 1315"/>
                <a:gd name="T25" fmla="*/ 445 h 1315"/>
                <a:gd name="T26" fmla="*/ 1204 w 1315"/>
                <a:gd name="T27" fmla="*/ 547 h 1315"/>
                <a:gd name="T28" fmla="*/ 1315 w 1315"/>
                <a:gd name="T29" fmla="*/ 657 h 1315"/>
                <a:gd name="T30" fmla="*/ 769 w 1315"/>
                <a:gd name="T31" fmla="*/ 999 h 1315"/>
                <a:gd name="T32" fmla="*/ 665 w 1315"/>
                <a:gd name="T33" fmla="*/ 1103 h 1315"/>
                <a:gd name="T34" fmla="*/ 658 w 1315"/>
                <a:gd name="T35" fmla="*/ 1110 h 1315"/>
                <a:gd name="T36" fmla="*/ 650 w 1315"/>
                <a:gd name="T37" fmla="*/ 1103 h 1315"/>
                <a:gd name="T38" fmla="*/ 547 w 1315"/>
                <a:gd name="T39" fmla="*/ 1204 h 1315"/>
                <a:gd name="T40" fmla="*/ 658 w 1315"/>
                <a:gd name="T41" fmla="*/ 1315 h 1315"/>
                <a:gd name="T42" fmla="*/ 769 w 1315"/>
                <a:gd name="T43" fmla="*/ 1204 h 1315"/>
                <a:gd name="T44" fmla="*/ 870 w 1315"/>
                <a:gd name="T45" fmla="*/ 1103 h 1315"/>
                <a:gd name="T46" fmla="*/ 1101 w 1315"/>
                <a:gd name="T47" fmla="*/ 869 h 1315"/>
                <a:gd name="T48" fmla="*/ 1000 w 1315"/>
                <a:gd name="T49" fmla="*/ 768 h 1315"/>
                <a:gd name="T50" fmla="*/ 769 w 1315"/>
                <a:gd name="T51" fmla="*/ 999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1315" y="657"/>
                  </a:moveTo>
                  <a:lnTo>
                    <a:pt x="1204" y="768"/>
                  </a:lnTo>
                  <a:lnTo>
                    <a:pt x="1101" y="665"/>
                  </a:lnTo>
                  <a:lnTo>
                    <a:pt x="1111" y="657"/>
                  </a:lnTo>
                  <a:lnTo>
                    <a:pt x="1101" y="650"/>
                  </a:lnTo>
                  <a:lnTo>
                    <a:pt x="1000" y="547"/>
                  </a:lnTo>
                  <a:lnTo>
                    <a:pt x="658" y="205"/>
                  </a:lnTo>
                  <a:lnTo>
                    <a:pt x="205" y="657"/>
                  </a:lnTo>
                  <a:lnTo>
                    <a:pt x="547" y="999"/>
                  </a:lnTo>
                  <a:lnTo>
                    <a:pt x="446" y="1103"/>
                  </a:lnTo>
                  <a:lnTo>
                    <a:pt x="0" y="657"/>
                  </a:lnTo>
                  <a:lnTo>
                    <a:pt x="658" y="0"/>
                  </a:lnTo>
                  <a:lnTo>
                    <a:pt x="1101" y="445"/>
                  </a:lnTo>
                  <a:lnTo>
                    <a:pt x="1204" y="547"/>
                  </a:lnTo>
                  <a:lnTo>
                    <a:pt x="1315" y="657"/>
                  </a:lnTo>
                  <a:close/>
                  <a:moveTo>
                    <a:pt x="769" y="999"/>
                  </a:moveTo>
                  <a:lnTo>
                    <a:pt x="665" y="1103"/>
                  </a:lnTo>
                  <a:lnTo>
                    <a:pt x="658" y="1110"/>
                  </a:lnTo>
                  <a:lnTo>
                    <a:pt x="650" y="1103"/>
                  </a:lnTo>
                  <a:lnTo>
                    <a:pt x="547" y="1204"/>
                  </a:lnTo>
                  <a:lnTo>
                    <a:pt x="658" y="1315"/>
                  </a:lnTo>
                  <a:lnTo>
                    <a:pt x="769" y="1204"/>
                  </a:lnTo>
                  <a:lnTo>
                    <a:pt x="870" y="1103"/>
                  </a:lnTo>
                  <a:lnTo>
                    <a:pt x="1101" y="869"/>
                  </a:lnTo>
                  <a:lnTo>
                    <a:pt x="1000" y="768"/>
                  </a:lnTo>
                  <a:lnTo>
                    <a:pt x="769" y="999"/>
                  </a:lnTo>
                  <a:close/>
                </a:path>
              </a:pathLst>
            </a:custGeom>
            <a:solidFill>
              <a:srgbClr val="FF9E5C"/>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prstClr val="white">
                    <a:lumMod val="50000"/>
                  </a:prstClr>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45" name="Freeform: Shape 6"/>
            <p:cNvSpPr/>
            <p:nvPr/>
          </p:nvSpPr>
          <p:spPr bwMode="auto">
            <a:xfrm>
              <a:off x="1916931" y="2215578"/>
              <a:ext cx="1948951" cy="1948950"/>
            </a:xfrm>
            <a:custGeom>
              <a:avLst/>
              <a:gdLst>
                <a:gd name="T0" fmla="*/ 546 w 1315"/>
                <a:gd name="T1" fmla="*/ 999 h 1315"/>
                <a:gd name="T2" fmla="*/ 445 w 1315"/>
                <a:gd name="T3" fmla="*/ 1103 h 1315"/>
                <a:gd name="T4" fmla="*/ 212 w 1315"/>
                <a:gd name="T5" fmla="*/ 869 h 1315"/>
                <a:gd name="T6" fmla="*/ 111 w 1315"/>
                <a:gd name="T7" fmla="*/ 768 h 1315"/>
                <a:gd name="T8" fmla="*/ 0 w 1315"/>
                <a:gd name="T9" fmla="*/ 657 h 1315"/>
                <a:gd name="T10" fmla="*/ 111 w 1315"/>
                <a:gd name="T11" fmla="*/ 547 h 1315"/>
                <a:gd name="T12" fmla="*/ 212 w 1315"/>
                <a:gd name="T13" fmla="*/ 650 h 1315"/>
                <a:gd name="T14" fmla="*/ 204 w 1315"/>
                <a:gd name="T15" fmla="*/ 657 h 1315"/>
                <a:gd name="T16" fmla="*/ 212 w 1315"/>
                <a:gd name="T17" fmla="*/ 665 h 1315"/>
                <a:gd name="T18" fmla="*/ 315 w 1315"/>
                <a:gd name="T19" fmla="*/ 768 h 1315"/>
                <a:gd name="T20" fmla="*/ 546 w 1315"/>
                <a:gd name="T21" fmla="*/ 999 h 1315"/>
                <a:gd name="T22" fmla="*/ 657 w 1315"/>
                <a:gd name="T23" fmla="*/ 0 h 1315"/>
                <a:gd name="T24" fmla="*/ 212 w 1315"/>
                <a:gd name="T25" fmla="*/ 445 h 1315"/>
                <a:gd name="T26" fmla="*/ 315 w 1315"/>
                <a:gd name="T27" fmla="*/ 547 h 1315"/>
                <a:gd name="T28" fmla="*/ 657 w 1315"/>
                <a:gd name="T29" fmla="*/ 205 h 1315"/>
                <a:gd name="T30" fmla="*/ 1110 w 1315"/>
                <a:gd name="T31" fmla="*/ 657 h 1315"/>
                <a:gd name="T32" fmla="*/ 768 w 1315"/>
                <a:gd name="T33" fmla="*/ 999 h 1315"/>
                <a:gd name="T34" fmla="*/ 665 w 1315"/>
                <a:gd name="T35" fmla="*/ 1103 h 1315"/>
                <a:gd name="T36" fmla="*/ 657 w 1315"/>
                <a:gd name="T37" fmla="*/ 1110 h 1315"/>
                <a:gd name="T38" fmla="*/ 650 w 1315"/>
                <a:gd name="T39" fmla="*/ 1103 h 1315"/>
                <a:gd name="T40" fmla="*/ 546 w 1315"/>
                <a:gd name="T41" fmla="*/ 1204 h 1315"/>
                <a:gd name="T42" fmla="*/ 657 w 1315"/>
                <a:gd name="T43" fmla="*/ 1315 h 1315"/>
                <a:gd name="T44" fmla="*/ 768 w 1315"/>
                <a:gd name="T45" fmla="*/ 1204 h 1315"/>
                <a:gd name="T46" fmla="*/ 869 w 1315"/>
                <a:gd name="T47" fmla="*/ 1103 h 1315"/>
                <a:gd name="T48" fmla="*/ 1315 w 1315"/>
                <a:gd name="T49" fmla="*/ 657 h 1315"/>
                <a:gd name="T50" fmla="*/ 657 w 1315"/>
                <a:gd name="T51" fmla="*/ 0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546" y="999"/>
                  </a:moveTo>
                  <a:lnTo>
                    <a:pt x="445" y="1103"/>
                  </a:lnTo>
                  <a:lnTo>
                    <a:pt x="212" y="869"/>
                  </a:lnTo>
                  <a:lnTo>
                    <a:pt x="111" y="768"/>
                  </a:lnTo>
                  <a:lnTo>
                    <a:pt x="0" y="657"/>
                  </a:lnTo>
                  <a:lnTo>
                    <a:pt x="111" y="547"/>
                  </a:lnTo>
                  <a:lnTo>
                    <a:pt x="212" y="650"/>
                  </a:lnTo>
                  <a:lnTo>
                    <a:pt x="204" y="657"/>
                  </a:lnTo>
                  <a:lnTo>
                    <a:pt x="212" y="665"/>
                  </a:lnTo>
                  <a:lnTo>
                    <a:pt x="315" y="768"/>
                  </a:lnTo>
                  <a:lnTo>
                    <a:pt x="546" y="999"/>
                  </a:lnTo>
                  <a:close/>
                  <a:moveTo>
                    <a:pt x="657" y="0"/>
                  </a:moveTo>
                  <a:lnTo>
                    <a:pt x="212" y="445"/>
                  </a:lnTo>
                  <a:lnTo>
                    <a:pt x="315" y="547"/>
                  </a:lnTo>
                  <a:lnTo>
                    <a:pt x="657" y="205"/>
                  </a:lnTo>
                  <a:lnTo>
                    <a:pt x="1110" y="657"/>
                  </a:lnTo>
                  <a:lnTo>
                    <a:pt x="768" y="999"/>
                  </a:lnTo>
                  <a:lnTo>
                    <a:pt x="665" y="1103"/>
                  </a:lnTo>
                  <a:lnTo>
                    <a:pt x="657" y="1110"/>
                  </a:lnTo>
                  <a:lnTo>
                    <a:pt x="650" y="1103"/>
                  </a:lnTo>
                  <a:lnTo>
                    <a:pt x="546" y="1204"/>
                  </a:lnTo>
                  <a:lnTo>
                    <a:pt x="657" y="1315"/>
                  </a:lnTo>
                  <a:lnTo>
                    <a:pt x="768" y="1204"/>
                  </a:lnTo>
                  <a:lnTo>
                    <a:pt x="869" y="1103"/>
                  </a:lnTo>
                  <a:lnTo>
                    <a:pt x="1315" y="657"/>
                  </a:lnTo>
                  <a:lnTo>
                    <a:pt x="657" y="0"/>
                  </a:lnTo>
                  <a:close/>
                </a:path>
              </a:pathLst>
            </a:custGeom>
            <a:solidFill>
              <a:srgbClr val="D3535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prstClr val="white">
                    <a:lumMod val="50000"/>
                  </a:prstClr>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46" name="Freeform: Shape 7"/>
            <p:cNvSpPr/>
            <p:nvPr/>
          </p:nvSpPr>
          <p:spPr bwMode="auto">
            <a:xfrm>
              <a:off x="1916932" y="3533156"/>
              <a:ext cx="1948951" cy="1947468"/>
            </a:xfrm>
            <a:custGeom>
              <a:avLst/>
              <a:gdLst>
                <a:gd name="T0" fmla="*/ 315 w 1315"/>
                <a:gd name="T1" fmla="*/ 546 h 1314"/>
                <a:gd name="T2" fmla="*/ 212 w 1315"/>
                <a:gd name="T3" fmla="*/ 445 h 1314"/>
                <a:gd name="T4" fmla="*/ 445 w 1315"/>
                <a:gd name="T5" fmla="*/ 214 h 1314"/>
                <a:gd name="T6" fmla="*/ 546 w 1315"/>
                <a:gd name="T7" fmla="*/ 110 h 1314"/>
                <a:gd name="T8" fmla="*/ 657 w 1315"/>
                <a:gd name="T9" fmla="*/ 0 h 1314"/>
                <a:gd name="T10" fmla="*/ 768 w 1315"/>
                <a:gd name="T11" fmla="*/ 110 h 1314"/>
                <a:gd name="T12" fmla="*/ 665 w 1315"/>
                <a:gd name="T13" fmla="*/ 214 h 1314"/>
                <a:gd name="T14" fmla="*/ 657 w 1315"/>
                <a:gd name="T15" fmla="*/ 204 h 1314"/>
                <a:gd name="T16" fmla="*/ 650 w 1315"/>
                <a:gd name="T17" fmla="*/ 214 h 1314"/>
                <a:gd name="T18" fmla="*/ 546 w 1315"/>
                <a:gd name="T19" fmla="*/ 315 h 1314"/>
                <a:gd name="T20" fmla="*/ 315 w 1315"/>
                <a:gd name="T21" fmla="*/ 546 h 1314"/>
                <a:gd name="T22" fmla="*/ 869 w 1315"/>
                <a:gd name="T23" fmla="*/ 214 h 1314"/>
                <a:gd name="T24" fmla="*/ 768 w 1315"/>
                <a:gd name="T25" fmla="*/ 315 h 1314"/>
                <a:gd name="T26" fmla="*/ 1110 w 1315"/>
                <a:gd name="T27" fmla="*/ 657 h 1314"/>
                <a:gd name="T28" fmla="*/ 657 w 1315"/>
                <a:gd name="T29" fmla="*/ 1109 h 1314"/>
                <a:gd name="T30" fmla="*/ 315 w 1315"/>
                <a:gd name="T31" fmla="*/ 767 h 1314"/>
                <a:gd name="T32" fmla="*/ 212 w 1315"/>
                <a:gd name="T33" fmla="*/ 664 h 1314"/>
                <a:gd name="T34" fmla="*/ 204 w 1315"/>
                <a:gd name="T35" fmla="*/ 657 h 1314"/>
                <a:gd name="T36" fmla="*/ 212 w 1315"/>
                <a:gd name="T37" fmla="*/ 649 h 1314"/>
                <a:gd name="T38" fmla="*/ 111 w 1315"/>
                <a:gd name="T39" fmla="*/ 546 h 1314"/>
                <a:gd name="T40" fmla="*/ 0 w 1315"/>
                <a:gd name="T41" fmla="*/ 657 h 1314"/>
                <a:gd name="T42" fmla="*/ 111 w 1315"/>
                <a:gd name="T43" fmla="*/ 767 h 1314"/>
                <a:gd name="T44" fmla="*/ 212 w 1315"/>
                <a:gd name="T45" fmla="*/ 869 h 1314"/>
                <a:gd name="T46" fmla="*/ 657 w 1315"/>
                <a:gd name="T47" fmla="*/ 1314 h 1314"/>
                <a:gd name="T48" fmla="*/ 1315 w 1315"/>
                <a:gd name="T49" fmla="*/ 657 h 1314"/>
                <a:gd name="T50" fmla="*/ 869 w 1315"/>
                <a:gd name="T51" fmla="*/ 214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315" y="546"/>
                  </a:moveTo>
                  <a:lnTo>
                    <a:pt x="212" y="445"/>
                  </a:lnTo>
                  <a:lnTo>
                    <a:pt x="445" y="214"/>
                  </a:lnTo>
                  <a:lnTo>
                    <a:pt x="546" y="110"/>
                  </a:lnTo>
                  <a:lnTo>
                    <a:pt x="657" y="0"/>
                  </a:lnTo>
                  <a:lnTo>
                    <a:pt x="768" y="110"/>
                  </a:lnTo>
                  <a:lnTo>
                    <a:pt x="665" y="214"/>
                  </a:lnTo>
                  <a:lnTo>
                    <a:pt x="657" y="204"/>
                  </a:lnTo>
                  <a:lnTo>
                    <a:pt x="650" y="214"/>
                  </a:lnTo>
                  <a:lnTo>
                    <a:pt x="546" y="315"/>
                  </a:lnTo>
                  <a:lnTo>
                    <a:pt x="315" y="546"/>
                  </a:lnTo>
                  <a:close/>
                  <a:moveTo>
                    <a:pt x="869" y="214"/>
                  </a:moveTo>
                  <a:lnTo>
                    <a:pt x="768" y="315"/>
                  </a:lnTo>
                  <a:lnTo>
                    <a:pt x="1110" y="657"/>
                  </a:lnTo>
                  <a:lnTo>
                    <a:pt x="657" y="1109"/>
                  </a:lnTo>
                  <a:lnTo>
                    <a:pt x="315" y="767"/>
                  </a:lnTo>
                  <a:lnTo>
                    <a:pt x="212" y="664"/>
                  </a:lnTo>
                  <a:lnTo>
                    <a:pt x="204" y="657"/>
                  </a:lnTo>
                  <a:lnTo>
                    <a:pt x="212" y="649"/>
                  </a:lnTo>
                  <a:lnTo>
                    <a:pt x="111" y="546"/>
                  </a:lnTo>
                  <a:lnTo>
                    <a:pt x="0" y="657"/>
                  </a:lnTo>
                  <a:lnTo>
                    <a:pt x="111" y="767"/>
                  </a:lnTo>
                  <a:lnTo>
                    <a:pt x="212" y="869"/>
                  </a:lnTo>
                  <a:lnTo>
                    <a:pt x="657" y="1314"/>
                  </a:lnTo>
                  <a:lnTo>
                    <a:pt x="1315" y="657"/>
                  </a:lnTo>
                  <a:lnTo>
                    <a:pt x="869" y="214"/>
                  </a:lnTo>
                  <a:close/>
                </a:path>
              </a:pathLst>
            </a:custGeom>
            <a:solidFill>
              <a:srgbClr val="FF9E5C"/>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prstClr val="white">
                    <a:lumMod val="50000"/>
                  </a:prstClr>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47" name="Freeform: Shape 8"/>
            <p:cNvSpPr/>
            <p:nvPr/>
          </p:nvSpPr>
          <p:spPr bwMode="auto">
            <a:xfrm>
              <a:off x="599351" y="3533158"/>
              <a:ext cx="1948951" cy="1947468"/>
            </a:xfrm>
            <a:custGeom>
              <a:avLst/>
              <a:gdLst>
                <a:gd name="T0" fmla="*/ 1315 w 1315"/>
                <a:gd name="T1" fmla="*/ 657 h 1314"/>
                <a:gd name="T2" fmla="*/ 1204 w 1315"/>
                <a:gd name="T3" fmla="*/ 767 h 1314"/>
                <a:gd name="T4" fmla="*/ 1101 w 1315"/>
                <a:gd name="T5" fmla="*/ 664 h 1314"/>
                <a:gd name="T6" fmla="*/ 1111 w 1315"/>
                <a:gd name="T7" fmla="*/ 657 h 1314"/>
                <a:gd name="T8" fmla="*/ 1101 w 1315"/>
                <a:gd name="T9" fmla="*/ 649 h 1314"/>
                <a:gd name="T10" fmla="*/ 1000 w 1315"/>
                <a:gd name="T11" fmla="*/ 546 h 1314"/>
                <a:gd name="T12" fmla="*/ 769 w 1315"/>
                <a:gd name="T13" fmla="*/ 315 h 1314"/>
                <a:gd name="T14" fmla="*/ 870 w 1315"/>
                <a:gd name="T15" fmla="*/ 214 h 1314"/>
                <a:gd name="T16" fmla="*/ 1101 w 1315"/>
                <a:gd name="T17" fmla="*/ 445 h 1314"/>
                <a:gd name="T18" fmla="*/ 1204 w 1315"/>
                <a:gd name="T19" fmla="*/ 546 h 1314"/>
                <a:gd name="T20" fmla="*/ 1315 w 1315"/>
                <a:gd name="T21" fmla="*/ 657 h 1314"/>
                <a:gd name="T22" fmla="*/ 658 w 1315"/>
                <a:gd name="T23" fmla="*/ 1109 h 1314"/>
                <a:gd name="T24" fmla="*/ 205 w 1315"/>
                <a:gd name="T25" fmla="*/ 657 h 1314"/>
                <a:gd name="T26" fmla="*/ 547 w 1315"/>
                <a:gd name="T27" fmla="*/ 315 h 1314"/>
                <a:gd name="T28" fmla="*/ 650 w 1315"/>
                <a:gd name="T29" fmla="*/ 214 h 1314"/>
                <a:gd name="T30" fmla="*/ 658 w 1315"/>
                <a:gd name="T31" fmla="*/ 204 h 1314"/>
                <a:gd name="T32" fmla="*/ 665 w 1315"/>
                <a:gd name="T33" fmla="*/ 214 h 1314"/>
                <a:gd name="T34" fmla="*/ 769 w 1315"/>
                <a:gd name="T35" fmla="*/ 110 h 1314"/>
                <a:gd name="T36" fmla="*/ 658 w 1315"/>
                <a:gd name="T37" fmla="*/ 0 h 1314"/>
                <a:gd name="T38" fmla="*/ 547 w 1315"/>
                <a:gd name="T39" fmla="*/ 110 h 1314"/>
                <a:gd name="T40" fmla="*/ 446 w 1315"/>
                <a:gd name="T41" fmla="*/ 214 h 1314"/>
                <a:gd name="T42" fmla="*/ 0 w 1315"/>
                <a:gd name="T43" fmla="*/ 657 h 1314"/>
                <a:gd name="T44" fmla="*/ 658 w 1315"/>
                <a:gd name="T45" fmla="*/ 1314 h 1314"/>
                <a:gd name="T46" fmla="*/ 1101 w 1315"/>
                <a:gd name="T47" fmla="*/ 869 h 1314"/>
                <a:gd name="T48" fmla="*/ 1000 w 1315"/>
                <a:gd name="T49" fmla="*/ 767 h 1314"/>
                <a:gd name="T50" fmla="*/ 658 w 1315"/>
                <a:gd name="T51" fmla="*/ 1109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1315" y="657"/>
                  </a:moveTo>
                  <a:lnTo>
                    <a:pt x="1204" y="767"/>
                  </a:lnTo>
                  <a:lnTo>
                    <a:pt x="1101" y="664"/>
                  </a:lnTo>
                  <a:lnTo>
                    <a:pt x="1111" y="657"/>
                  </a:lnTo>
                  <a:lnTo>
                    <a:pt x="1101" y="649"/>
                  </a:lnTo>
                  <a:lnTo>
                    <a:pt x="1000" y="546"/>
                  </a:lnTo>
                  <a:lnTo>
                    <a:pt x="769" y="315"/>
                  </a:lnTo>
                  <a:lnTo>
                    <a:pt x="870" y="214"/>
                  </a:lnTo>
                  <a:lnTo>
                    <a:pt x="1101" y="445"/>
                  </a:lnTo>
                  <a:lnTo>
                    <a:pt x="1204" y="546"/>
                  </a:lnTo>
                  <a:lnTo>
                    <a:pt x="1315" y="657"/>
                  </a:lnTo>
                  <a:close/>
                  <a:moveTo>
                    <a:pt x="658" y="1109"/>
                  </a:moveTo>
                  <a:lnTo>
                    <a:pt x="205" y="657"/>
                  </a:lnTo>
                  <a:lnTo>
                    <a:pt x="547" y="315"/>
                  </a:lnTo>
                  <a:lnTo>
                    <a:pt x="650" y="214"/>
                  </a:lnTo>
                  <a:lnTo>
                    <a:pt x="658" y="204"/>
                  </a:lnTo>
                  <a:lnTo>
                    <a:pt x="665" y="214"/>
                  </a:lnTo>
                  <a:lnTo>
                    <a:pt x="769" y="110"/>
                  </a:lnTo>
                  <a:lnTo>
                    <a:pt x="658" y="0"/>
                  </a:lnTo>
                  <a:lnTo>
                    <a:pt x="547" y="110"/>
                  </a:lnTo>
                  <a:lnTo>
                    <a:pt x="446" y="214"/>
                  </a:lnTo>
                  <a:lnTo>
                    <a:pt x="0" y="657"/>
                  </a:lnTo>
                  <a:lnTo>
                    <a:pt x="658" y="1314"/>
                  </a:lnTo>
                  <a:lnTo>
                    <a:pt x="1101" y="869"/>
                  </a:lnTo>
                  <a:lnTo>
                    <a:pt x="1000" y="767"/>
                  </a:lnTo>
                  <a:lnTo>
                    <a:pt x="658" y="1109"/>
                  </a:lnTo>
                  <a:close/>
                </a:path>
              </a:pathLst>
            </a:custGeom>
            <a:solidFill>
              <a:srgbClr val="D3535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prstClr val="white">
                    <a:lumMod val="50000"/>
                  </a:prstClr>
                </a:solidFill>
                <a:effectLst/>
                <a:uLnTx/>
                <a:uFillTx/>
                <a:latin typeface="Arial" panose="020B0604020202020204" pitchFamily="34" charset="0"/>
                <a:ea typeface="汉仪旗黑-60S" pitchFamily="18" charset="-122"/>
                <a:cs typeface="+mn-ea"/>
                <a:sym typeface="Arial" panose="020B0604020202020204" pitchFamily="34" charset="0"/>
              </a:endParaRPr>
            </a:p>
          </p:txBody>
        </p:sp>
      </p:grpSp>
      <p:sp>
        <p:nvSpPr>
          <p:cNvPr id="48" name="Flowchart: Connector 19"/>
          <p:cNvSpPr/>
          <p:nvPr/>
        </p:nvSpPr>
        <p:spPr>
          <a:xfrm>
            <a:off x="9206911" y="1615374"/>
            <a:ext cx="672894" cy="672894"/>
          </a:xfrm>
          <a:prstGeom prst="flowChartConnector">
            <a:avLst/>
          </a:prstGeom>
          <a:solidFill>
            <a:srgbClr val="FF9E5C"/>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49" name="Flowchart: Connector 20"/>
          <p:cNvSpPr/>
          <p:nvPr/>
        </p:nvSpPr>
        <p:spPr>
          <a:xfrm>
            <a:off x="9186485" y="3874144"/>
            <a:ext cx="672894" cy="672894"/>
          </a:xfrm>
          <a:prstGeom prst="flowChartConnector">
            <a:avLst/>
          </a:prstGeom>
          <a:solidFill>
            <a:srgbClr val="D3535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56" name="TextBox 45"/>
          <p:cNvSpPr txBox="1"/>
          <p:nvPr/>
        </p:nvSpPr>
        <p:spPr>
          <a:xfrm>
            <a:off x="8815248" y="2313532"/>
            <a:ext cx="1415367" cy="338448"/>
          </a:xfrm>
          <a:prstGeom prst="rect">
            <a:avLst/>
          </a:prstGeom>
          <a:noFill/>
        </p:spPr>
        <p:txBody>
          <a:bodyPr wrap="none" lIns="121864" tIns="60932" rIns="121864" bIns="60932">
            <a:noAutofit/>
          </a:bodyPr>
          <a:lstStyle/>
          <a:p>
            <a:pPr algn="ctr"/>
            <a:r>
              <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7" name="Rectangle 47"/>
          <p:cNvSpPr/>
          <p:nvPr/>
        </p:nvSpPr>
        <p:spPr>
          <a:xfrm>
            <a:off x="8416561" y="4923586"/>
            <a:ext cx="2212742" cy="797831"/>
          </a:xfrm>
          <a:prstGeom prst="rect">
            <a:avLst/>
          </a:prstGeom>
        </p:spPr>
        <p:txBody>
          <a:bodyPr wrap="square" lIns="0" tIns="0" rIns="0" bIns="0">
            <a:normAutofit/>
          </a:bodyPr>
          <a:lstStyle/>
          <a:p>
            <a:pPr algn="ctr" defTabSz="1218565">
              <a:lnSpc>
                <a:spcPct val="150000"/>
              </a:lnSpc>
              <a:defRPr/>
            </a:pPr>
            <a:r>
              <a:rPr lang="zh-CN" altLang="en-US" sz="1600"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不在房内焚烧迷信物品</a:t>
            </a:r>
            <a:endParaRPr lang="zh-CN" altLang="en-US" sz="1600"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8" name="TextBox 48"/>
          <p:cNvSpPr txBox="1"/>
          <p:nvPr/>
        </p:nvSpPr>
        <p:spPr>
          <a:xfrm>
            <a:off x="8815248" y="4547038"/>
            <a:ext cx="1415367" cy="338448"/>
          </a:xfrm>
          <a:prstGeom prst="rect">
            <a:avLst/>
          </a:prstGeom>
          <a:noFill/>
        </p:spPr>
        <p:txBody>
          <a:bodyPr wrap="none" lIns="121864" tIns="60932" rIns="121864" bIns="60932">
            <a:noAutofit/>
          </a:bodyPr>
          <a:lstStyle/>
          <a:p>
            <a:pPr algn="ctr"/>
            <a:r>
              <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endPar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9" name="Rectangle 13"/>
          <p:cNvSpPr/>
          <p:nvPr/>
        </p:nvSpPr>
        <p:spPr>
          <a:xfrm>
            <a:off x="1559525" y="2673342"/>
            <a:ext cx="2212742" cy="797831"/>
          </a:xfrm>
          <a:prstGeom prst="rect">
            <a:avLst/>
          </a:prstGeom>
        </p:spPr>
        <p:txBody>
          <a:bodyPr wrap="square" lIns="0" tIns="0" rIns="0" bIns="0">
            <a:normAutofit/>
          </a:bodyPr>
          <a:lstStyle/>
          <a:p>
            <a:pPr algn="ctr" defTabSz="1218565">
              <a:lnSpc>
                <a:spcPct val="150000"/>
              </a:lnSpc>
              <a:defRPr/>
            </a:pPr>
            <a:r>
              <a:rPr lang="zh-CN" altLang="en-US" sz="1600"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用明火寻找物品和查漏煤气、液化气</a:t>
            </a:r>
            <a:endParaRPr lang="zh-CN" altLang="en-US" sz="1600"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60" name="TextBox 14"/>
          <p:cNvSpPr txBox="1"/>
          <p:nvPr/>
        </p:nvSpPr>
        <p:spPr>
          <a:xfrm>
            <a:off x="1958212" y="2289671"/>
            <a:ext cx="1415367" cy="338448"/>
          </a:xfrm>
          <a:prstGeom prst="rect">
            <a:avLst/>
          </a:prstGeom>
          <a:noFill/>
        </p:spPr>
        <p:txBody>
          <a:bodyPr wrap="none" lIns="121864" tIns="60932" rIns="121864" bIns="60932">
            <a:noAutofit/>
          </a:bodyPr>
          <a:lstStyle/>
          <a:p>
            <a:pPr algn="ctr"/>
            <a:r>
              <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61" name="Flowchart: Connector 17"/>
          <p:cNvSpPr/>
          <p:nvPr/>
        </p:nvSpPr>
        <p:spPr>
          <a:xfrm>
            <a:off x="2329449" y="1616777"/>
            <a:ext cx="672894" cy="672894"/>
          </a:xfrm>
          <a:prstGeom prst="flowChartConnector">
            <a:avLst/>
          </a:prstGeom>
          <a:solidFill>
            <a:srgbClr val="D3535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62" name="Flowchart: Connector 18"/>
          <p:cNvSpPr/>
          <p:nvPr/>
        </p:nvSpPr>
        <p:spPr>
          <a:xfrm>
            <a:off x="2329449" y="3872740"/>
            <a:ext cx="672894" cy="672894"/>
          </a:xfrm>
          <a:prstGeom prst="flowChartConnector">
            <a:avLst/>
          </a:prstGeom>
          <a:solidFill>
            <a:srgbClr val="FF9E5C"/>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79" name="Rectangle 50"/>
          <p:cNvSpPr/>
          <p:nvPr/>
        </p:nvSpPr>
        <p:spPr>
          <a:xfrm>
            <a:off x="1559525" y="4922182"/>
            <a:ext cx="2212742" cy="797831"/>
          </a:xfrm>
          <a:prstGeom prst="rect">
            <a:avLst/>
          </a:prstGeom>
        </p:spPr>
        <p:txBody>
          <a:bodyPr wrap="square" lIns="0" tIns="0" rIns="0" bIns="0">
            <a:normAutofit/>
          </a:bodyPr>
          <a:lstStyle/>
          <a:p>
            <a:pPr algn="ctr" defTabSz="1218565">
              <a:lnSpc>
                <a:spcPct val="150000"/>
              </a:lnSpc>
              <a:defRPr/>
            </a:pPr>
            <a:r>
              <a:rPr lang="zh-CN" altLang="en-US" sz="160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不把点燃的蚊香贴靠在床沿和窗帘处</a:t>
            </a:r>
            <a:endParaRPr lang="zh-CN" altLang="en-US" sz="1600"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0" name="TextBox 51"/>
          <p:cNvSpPr txBox="1"/>
          <p:nvPr/>
        </p:nvSpPr>
        <p:spPr>
          <a:xfrm>
            <a:off x="1958212" y="4545634"/>
            <a:ext cx="1415367" cy="338448"/>
          </a:xfrm>
          <a:prstGeom prst="rect">
            <a:avLst/>
          </a:prstGeom>
          <a:noFill/>
        </p:spPr>
        <p:txBody>
          <a:bodyPr wrap="none" lIns="121864" tIns="60932" rIns="121864" bIns="60932">
            <a:noAutofit/>
          </a:bodyPr>
          <a:lstStyle/>
          <a:p>
            <a:pPr algn="ctr"/>
            <a:r>
              <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800" b="1"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1" name="Rectangle 47"/>
          <p:cNvSpPr/>
          <p:nvPr/>
        </p:nvSpPr>
        <p:spPr>
          <a:xfrm>
            <a:off x="8416561" y="2673342"/>
            <a:ext cx="2212742" cy="797831"/>
          </a:xfrm>
          <a:prstGeom prst="rect">
            <a:avLst/>
          </a:prstGeom>
        </p:spPr>
        <p:txBody>
          <a:bodyPr wrap="square" lIns="0" tIns="0" rIns="0" bIns="0">
            <a:normAutofit/>
          </a:bodyPr>
          <a:lstStyle/>
          <a:p>
            <a:pPr algn="ctr" defTabSz="1218565">
              <a:lnSpc>
                <a:spcPct val="150000"/>
              </a:lnSpc>
              <a:defRPr/>
            </a:pPr>
            <a:r>
              <a:rPr lang="zh-CN" altLang="en-US" sz="160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不用灯泡取暖或烘烤衣</a:t>
            </a:r>
            <a:endParaRPr lang="zh-CN" altLang="en-US" sz="1600" dirty="0">
              <a:solidFill>
                <a:srgbClr val="27343D"/>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8" name="Freeform: Shape 37"/>
          <p:cNvSpPr/>
          <p:nvPr/>
        </p:nvSpPr>
        <p:spPr bwMode="auto">
          <a:xfrm>
            <a:off x="9432462" y="1788954"/>
            <a:ext cx="279571" cy="345477"/>
          </a:xfrm>
          <a:custGeom>
            <a:avLst/>
            <a:gdLst>
              <a:gd name="connsiteX0" fmla="*/ 49936 w 490580"/>
              <a:gd name="connsiteY0" fmla="*/ 169498 h 606228"/>
              <a:gd name="connsiteX1" fmla="*/ 302581 w 490580"/>
              <a:gd name="connsiteY1" fmla="*/ 169498 h 606228"/>
              <a:gd name="connsiteX2" fmla="*/ 280298 w 490580"/>
              <a:gd name="connsiteY2" fmla="*/ 218646 h 606228"/>
              <a:gd name="connsiteX3" fmla="*/ 276772 w 490580"/>
              <a:gd name="connsiteY3" fmla="*/ 218246 h 606228"/>
              <a:gd name="connsiteX4" fmla="*/ 276050 w 490580"/>
              <a:gd name="connsiteY4" fmla="*/ 218246 h 606228"/>
              <a:gd name="connsiteX5" fmla="*/ 260500 w 490580"/>
              <a:gd name="connsiteY5" fmla="*/ 232654 h 606228"/>
              <a:gd name="connsiteX6" fmla="*/ 266913 w 490580"/>
              <a:gd name="connsiteY6" fmla="*/ 310539 h 606228"/>
              <a:gd name="connsiteX7" fmla="*/ 370151 w 490580"/>
              <a:gd name="connsiteY7" fmla="*/ 407474 h 606228"/>
              <a:gd name="connsiteX8" fmla="*/ 393396 w 490580"/>
              <a:gd name="connsiteY8" fmla="*/ 409316 h 606228"/>
              <a:gd name="connsiteX9" fmla="*/ 476034 w 490580"/>
              <a:gd name="connsiteY9" fmla="*/ 373535 h 606228"/>
              <a:gd name="connsiteX10" fmla="*/ 476034 w 490580"/>
              <a:gd name="connsiteY10" fmla="*/ 458304 h 606228"/>
              <a:gd name="connsiteX11" fmla="*/ 426098 w 490580"/>
              <a:gd name="connsiteY11" fmla="*/ 508172 h 606228"/>
              <a:gd name="connsiteX12" fmla="*/ 191167 w 490580"/>
              <a:gd name="connsiteY12" fmla="*/ 508172 h 606228"/>
              <a:gd name="connsiteX13" fmla="*/ 70776 w 490580"/>
              <a:gd name="connsiteY13" fmla="*/ 606228 h 606228"/>
              <a:gd name="connsiteX14" fmla="*/ 70776 w 490580"/>
              <a:gd name="connsiteY14" fmla="*/ 508172 h 606228"/>
              <a:gd name="connsiteX15" fmla="*/ 49936 w 490580"/>
              <a:gd name="connsiteY15" fmla="*/ 508172 h 606228"/>
              <a:gd name="connsiteX16" fmla="*/ 0 w 490580"/>
              <a:gd name="connsiteY16" fmla="*/ 458304 h 606228"/>
              <a:gd name="connsiteX17" fmla="*/ 0 w 490580"/>
              <a:gd name="connsiteY17" fmla="*/ 219367 h 606228"/>
              <a:gd name="connsiteX18" fmla="*/ 49936 w 490580"/>
              <a:gd name="connsiteY18" fmla="*/ 169498 h 606228"/>
              <a:gd name="connsiteX19" fmla="*/ 408623 w 490580"/>
              <a:gd name="connsiteY19" fmla="*/ 0 h 606228"/>
              <a:gd name="connsiteX20" fmla="*/ 414634 w 490580"/>
              <a:gd name="connsiteY20" fmla="*/ 127741 h 606228"/>
              <a:gd name="connsiteX21" fmla="*/ 398443 w 490580"/>
              <a:gd name="connsiteY21" fmla="*/ 169521 h 606228"/>
              <a:gd name="connsiteX22" fmla="*/ 432749 w 490580"/>
              <a:gd name="connsiteY22" fmla="*/ 232831 h 606228"/>
              <a:gd name="connsiteX23" fmla="*/ 426016 w 490580"/>
              <a:gd name="connsiteY23" fmla="*/ 169521 h 606228"/>
              <a:gd name="connsiteX24" fmla="*/ 467937 w 490580"/>
              <a:gd name="connsiteY24" fmla="*/ 133664 h 606228"/>
              <a:gd name="connsiteX25" fmla="*/ 458799 w 490580"/>
              <a:gd name="connsiteY25" fmla="*/ 181687 h 606228"/>
              <a:gd name="connsiteX26" fmla="*/ 476033 w 490580"/>
              <a:gd name="connsiteY26" fmla="*/ 230190 h 606228"/>
              <a:gd name="connsiteX27" fmla="*/ 476514 w 490580"/>
              <a:gd name="connsiteY27" fmla="*/ 231070 h 606228"/>
              <a:gd name="connsiteX28" fmla="*/ 476033 w 490580"/>
              <a:gd name="connsiteY28" fmla="*/ 345205 h 606228"/>
              <a:gd name="connsiteX29" fmla="*/ 423211 w 490580"/>
              <a:gd name="connsiteY29" fmla="*/ 388745 h 606228"/>
              <a:gd name="connsiteX30" fmla="*/ 438120 w 490580"/>
              <a:gd name="connsiteY30" fmla="*/ 330157 h 606228"/>
              <a:gd name="connsiteX31" fmla="*/ 418882 w 490580"/>
              <a:gd name="connsiteY31" fmla="*/ 355850 h 606228"/>
              <a:gd name="connsiteX32" fmla="*/ 403653 w 490580"/>
              <a:gd name="connsiteY32" fmla="*/ 285896 h 606228"/>
              <a:gd name="connsiteX33" fmla="*/ 374717 w 490580"/>
              <a:gd name="connsiteY33" fmla="*/ 216503 h 606228"/>
              <a:gd name="connsiteX34" fmla="*/ 371591 w 490580"/>
              <a:gd name="connsiteY34" fmla="*/ 278213 h 606228"/>
              <a:gd name="connsiteX35" fmla="*/ 362694 w 490580"/>
              <a:gd name="connsiteY35" fmla="*/ 329037 h 606228"/>
              <a:gd name="connsiteX36" fmla="*/ 345862 w 490580"/>
              <a:gd name="connsiteY36" fmla="*/ 281014 h 606228"/>
              <a:gd name="connsiteX37" fmla="*/ 341533 w 490580"/>
              <a:gd name="connsiteY37" fmla="*/ 328156 h 606228"/>
              <a:gd name="connsiteX38" fmla="*/ 340732 w 490580"/>
              <a:gd name="connsiteY38" fmla="*/ 381702 h 606228"/>
              <a:gd name="connsiteX39" fmla="*/ 276768 w 490580"/>
              <a:gd name="connsiteY39" fmla="*/ 234592 h 606228"/>
              <a:gd name="connsiteX40" fmla="*/ 316445 w 490580"/>
              <a:gd name="connsiteY40" fmla="*/ 287817 h 606228"/>
              <a:gd name="connsiteX41" fmla="*/ 323178 w 490580"/>
              <a:gd name="connsiteY41" fmla="*/ 169521 h 606228"/>
              <a:gd name="connsiteX42" fmla="*/ 348346 w 490580"/>
              <a:gd name="connsiteY42" fmla="*/ 143268 h 606228"/>
              <a:gd name="connsiteX43" fmla="*/ 408623 w 490580"/>
              <a:gd name="connsiteY43"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0580" h="606228">
                <a:moveTo>
                  <a:pt x="49936" y="169498"/>
                </a:moveTo>
                <a:lnTo>
                  <a:pt x="302581" y="169498"/>
                </a:lnTo>
                <a:cubicBezTo>
                  <a:pt x="290959" y="185908"/>
                  <a:pt x="283505" y="202317"/>
                  <a:pt x="280298" y="218646"/>
                </a:cubicBezTo>
                <a:cubicBezTo>
                  <a:pt x="279176" y="218406"/>
                  <a:pt x="277974" y="218246"/>
                  <a:pt x="276772" y="218246"/>
                </a:cubicBezTo>
                <a:cubicBezTo>
                  <a:pt x="276531" y="218246"/>
                  <a:pt x="276291" y="218246"/>
                  <a:pt x="276050" y="218246"/>
                </a:cubicBezTo>
                <a:cubicBezTo>
                  <a:pt x="268035" y="218566"/>
                  <a:pt x="261462" y="224730"/>
                  <a:pt x="260500" y="232654"/>
                </a:cubicBezTo>
                <a:cubicBezTo>
                  <a:pt x="260340" y="234175"/>
                  <a:pt x="256252" y="270996"/>
                  <a:pt x="266913" y="310539"/>
                </a:cubicBezTo>
                <a:cubicBezTo>
                  <a:pt x="281741" y="365691"/>
                  <a:pt x="317410" y="399150"/>
                  <a:pt x="370151" y="407474"/>
                </a:cubicBezTo>
                <a:cubicBezTo>
                  <a:pt x="378086" y="408675"/>
                  <a:pt x="385861" y="409316"/>
                  <a:pt x="393396" y="409316"/>
                </a:cubicBezTo>
                <a:cubicBezTo>
                  <a:pt x="426980" y="409316"/>
                  <a:pt x="455595" y="396748"/>
                  <a:pt x="476034" y="373535"/>
                </a:cubicBezTo>
                <a:lnTo>
                  <a:pt x="476034" y="458304"/>
                </a:lnTo>
                <a:cubicBezTo>
                  <a:pt x="476034" y="485839"/>
                  <a:pt x="453671" y="508172"/>
                  <a:pt x="426098" y="508172"/>
                </a:cubicBezTo>
                <a:lnTo>
                  <a:pt x="191167" y="508172"/>
                </a:lnTo>
                <a:lnTo>
                  <a:pt x="70776" y="606228"/>
                </a:lnTo>
                <a:lnTo>
                  <a:pt x="70776" y="508172"/>
                </a:lnTo>
                <a:lnTo>
                  <a:pt x="49936" y="508172"/>
                </a:lnTo>
                <a:cubicBezTo>
                  <a:pt x="22363" y="508172"/>
                  <a:pt x="0" y="485839"/>
                  <a:pt x="0" y="458304"/>
                </a:cubicBezTo>
                <a:lnTo>
                  <a:pt x="0" y="219367"/>
                </a:lnTo>
                <a:cubicBezTo>
                  <a:pt x="0" y="191751"/>
                  <a:pt x="22363" y="169498"/>
                  <a:pt x="49936" y="169498"/>
                </a:cubicBezTo>
                <a:close/>
                <a:moveTo>
                  <a:pt x="408623" y="0"/>
                </a:moveTo>
                <a:cubicBezTo>
                  <a:pt x="408623" y="0"/>
                  <a:pt x="463288" y="38659"/>
                  <a:pt x="414634" y="127741"/>
                </a:cubicBezTo>
                <a:cubicBezTo>
                  <a:pt x="405737" y="143989"/>
                  <a:pt x="400768" y="157755"/>
                  <a:pt x="398443" y="169521"/>
                </a:cubicBezTo>
                <a:cubicBezTo>
                  <a:pt x="388183" y="222106"/>
                  <a:pt x="432749" y="232831"/>
                  <a:pt x="432749" y="232831"/>
                </a:cubicBezTo>
                <a:cubicBezTo>
                  <a:pt x="432749" y="232831"/>
                  <a:pt x="413672" y="199535"/>
                  <a:pt x="426016" y="169521"/>
                </a:cubicBezTo>
                <a:cubicBezTo>
                  <a:pt x="431707" y="155674"/>
                  <a:pt x="444051" y="142548"/>
                  <a:pt x="467937" y="133664"/>
                </a:cubicBezTo>
                <a:cubicBezTo>
                  <a:pt x="467937" y="133664"/>
                  <a:pt x="455112" y="151032"/>
                  <a:pt x="458799" y="181687"/>
                </a:cubicBezTo>
                <a:cubicBezTo>
                  <a:pt x="460403" y="195373"/>
                  <a:pt x="465292" y="211621"/>
                  <a:pt x="476033" y="230190"/>
                </a:cubicBezTo>
                <a:cubicBezTo>
                  <a:pt x="476193" y="230430"/>
                  <a:pt x="476353" y="230750"/>
                  <a:pt x="476514" y="231070"/>
                </a:cubicBezTo>
                <a:cubicBezTo>
                  <a:pt x="495190" y="262925"/>
                  <a:pt x="495510" y="309988"/>
                  <a:pt x="476033" y="345205"/>
                </a:cubicBezTo>
                <a:cubicBezTo>
                  <a:pt x="464971" y="365294"/>
                  <a:pt x="447418" y="381462"/>
                  <a:pt x="423211" y="388745"/>
                </a:cubicBezTo>
                <a:cubicBezTo>
                  <a:pt x="442207" y="366174"/>
                  <a:pt x="438120" y="330157"/>
                  <a:pt x="438120" y="330157"/>
                </a:cubicBezTo>
                <a:cubicBezTo>
                  <a:pt x="438120" y="330157"/>
                  <a:pt x="433230" y="354409"/>
                  <a:pt x="418882" y="355850"/>
                </a:cubicBezTo>
                <a:cubicBezTo>
                  <a:pt x="418882" y="355850"/>
                  <a:pt x="450704" y="328717"/>
                  <a:pt x="403653" y="285896"/>
                </a:cubicBezTo>
                <a:cubicBezTo>
                  <a:pt x="356683" y="242996"/>
                  <a:pt x="374717" y="216503"/>
                  <a:pt x="374717" y="216503"/>
                </a:cubicBezTo>
                <a:cubicBezTo>
                  <a:pt x="374717" y="216503"/>
                  <a:pt x="348266" y="235072"/>
                  <a:pt x="371591" y="278213"/>
                </a:cubicBezTo>
                <a:cubicBezTo>
                  <a:pt x="394996" y="321433"/>
                  <a:pt x="362694" y="329037"/>
                  <a:pt x="362694" y="329037"/>
                </a:cubicBezTo>
                <a:cubicBezTo>
                  <a:pt x="362694" y="329037"/>
                  <a:pt x="382492" y="294781"/>
                  <a:pt x="345862" y="281014"/>
                </a:cubicBezTo>
                <a:cubicBezTo>
                  <a:pt x="345862" y="281014"/>
                  <a:pt x="358847" y="298782"/>
                  <a:pt x="341533" y="328156"/>
                </a:cubicBezTo>
                <a:cubicBezTo>
                  <a:pt x="332716" y="343043"/>
                  <a:pt x="332235" y="364814"/>
                  <a:pt x="340732" y="381702"/>
                </a:cubicBezTo>
                <a:cubicBezTo>
                  <a:pt x="263864" y="345365"/>
                  <a:pt x="276768" y="234592"/>
                  <a:pt x="276768" y="234592"/>
                </a:cubicBezTo>
                <a:cubicBezTo>
                  <a:pt x="276768" y="234592"/>
                  <a:pt x="286868" y="284776"/>
                  <a:pt x="316445" y="287817"/>
                </a:cubicBezTo>
                <a:cubicBezTo>
                  <a:pt x="316445" y="287817"/>
                  <a:pt x="263703" y="242516"/>
                  <a:pt x="323178" y="169521"/>
                </a:cubicBezTo>
                <a:cubicBezTo>
                  <a:pt x="329991" y="161117"/>
                  <a:pt x="338247" y="152393"/>
                  <a:pt x="348346" y="143268"/>
                </a:cubicBezTo>
                <a:cubicBezTo>
                  <a:pt x="445814" y="54986"/>
                  <a:pt x="408623" y="0"/>
                  <a:pt x="408623"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89" name="Freeform: Shape 37"/>
          <p:cNvSpPr/>
          <p:nvPr/>
        </p:nvSpPr>
        <p:spPr bwMode="auto">
          <a:xfrm>
            <a:off x="9403278" y="4036448"/>
            <a:ext cx="337939" cy="345477"/>
          </a:xfrm>
          <a:custGeom>
            <a:avLst/>
            <a:gdLst>
              <a:gd name="connsiteX0" fmla="*/ 342502 w 594310"/>
              <a:gd name="connsiteY0" fmla="*/ 422331 h 607565"/>
              <a:gd name="connsiteX1" fmla="*/ 403522 w 594310"/>
              <a:gd name="connsiteY1" fmla="*/ 528223 h 607565"/>
              <a:gd name="connsiteX2" fmla="*/ 380159 w 594310"/>
              <a:gd name="connsiteY2" fmla="*/ 607565 h 607565"/>
              <a:gd name="connsiteX3" fmla="*/ 260886 w 594310"/>
              <a:gd name="connsiteY3" fmla="*/ 607565 h 607565"/>
              <a:gd name="connsiteX4" fmla="*/ 315450 w 594310"/>
              <a:gd name="connsiteY4" fmla="*/ 503822 h 607565"/>
              <a:gd name="connsiteX5" fmla="*/ 342502 w 594310"/>
              <a:gd name="connsiteY5" fmla="*/ 422331 h 607565"/>
              <a:gd name="connsiteX6" fmla="*/ 203305 w 594310"/>
              <a:gd name="connsiteY6" fmla="*/ 21 h 607565"/>
              <a:gd name="connsiteX7" fmla="*/ 402110 w 594310"/>
              <a:gd name="connsiteY7" fmla="*/ 94681 h 607565"/>
              <a:gd name="connsiteX8" fmla="*/ 444207 w 594310"/>
              <a:gd name="connsiteY8" fmla="*/ 259148 h 607565"/>
              <a:gd name="connsiteX9" fmla="*/ 487686 w 594310"/>
              <a:gd name="connsiteY9" fmla="*/ 149759 h 607565"/>
              <a:gd name="connsiteX10" fmla="*/ 502589 w 594310"/>
              <a:gd name="connsiteY10" fmla="*/ 131502 h 607565"/>
              <a:gd name="connsiteX11" fmla="*/ 524866 w 594310"/>
              <a:gd name="connsiteY11" fmla="*/ 139940 h 607565"/>
              <a:gd name="connsiteX12" fmla="*/ 587857 w 594310"/>
              <a:gd name="connsiteY12" fmla="*/ 300111 h 607565"/>
              <a:gd name="connsiteX13" fmla="*/ 476932 w 594310"/>
              <a:gd name="connsiteY13" fmla="*/ 603116 h 607565"/>
              <a:gd name="connsiteX14" fmla="*/ 464180 w 594310"/>
              <a:gd name="connsiteY14" fmla="*/ 607565 h 607565"/>
              <a:gd name="connsiteX15" fmla="*/ 427000 w 594310"/>
              <a:gd name="connsiteY15" fmla="*/ 607565 h 607565"/>
              <a:gd name="connsiteX16" fmla="*/ 444053 w 594310"/>
              <a:gd name="connsiteY16" fmla="*/ 526099 h 607565"/>
              <a:gd name="connsiteX17" fmla="*/ 342960 w 594310"/>
              <a:gd name="connsiteY17" fmla="*/ 370377 h 607565"/>
              <a:gd name="connsiteX18" fmla="*/ 323756 w 594310"/>
              <a:gd name="connsiteY18" fmla="*/ 367616 h 607565"/>
              <a:gd name="connsiteX19" fmla="*/ 311004 w 594310"/>
              <a:gd name="connsiteY19" fmla="*/ 382191 h 607565"/>
              <a:gd name="connsiteX20" fmla="*/ 206838 w 594310"/>
              <a:gd name="connsiteY20" fmla="*/ 607565 h 607565"/>
              <a:gd name="connsiteX21" fmla="*/ 114810 w 594310"/>
              <a:gd name="connsiteY21" fmla="*/ 607565 h 607565"/>
              <a:gd name="connsiteX22" fmla="*/ 103594 w 594310"/>
              <a:gd name="connsiteY22" fmla="*/ 604190 h 607565"/>
              <a:gd name="connsiteX23" fmla="*/ 7418 w 594310"/>
              <a:gd name="connsiteY23" fmla="*/ 235061 h 607565"/>
              <a:gd name="connsiteX24" fmla="*/ 27390 w 594310"/>
              <a:gd name="connsiteY24" fmla="*/ 218031 h 607565"/>
              <a:gd name="connsiteX25" fmla="*/ 163974 w 594310"/>
              <a:gd name="connsiteY25" fmla="*/ 295968 h 607565"/>
              <a:gd name="connsiteX26" fmla="*/ 183639 w 594310"/>
              <a:gd name="connsiteY26" fmla="*/ 28557 h 607565"/>
              <a:gd name="connsiteX27" fmla="*/ 185483 w 594310"/>
              <a:gd name="connsiteY27" fmla="*/ 8766 h 607565"/>
              <a:gd name="connsiteX28" fmla="*/ 203305 w 594310"/>
              <a:gd name="connsiteY28" fmla="*/ 21 h 60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94310" h="607565">
                <a:moveTo>
                  <a:pt x="342502" y="422331"/>
                </a:moveTo>
                <a:cubicBezTo>
                  <a:pt x="380466" y="456401"/>
                  <a:pt x="400909" y="492005"/>
                  <a:pt x="403522" y="528223"/>
                </a:cubicBezTo>
                <a:cubicBezTo>
                  <a:pt x="405827" y="562292"/>
                  <a:pt x="391533" y="590684"/>
                  <a:pt x="380159" y="607565"/>
                </a:cubicBezTo>
                <a:lnTo>
                  <a:pt x="260886" y="607565"/>
                </a:lnTo>
                <a:cubicBezTo>
                  <a:pt x="280406" y="581476"/>
                  <a:pt x="298543" y="546792"/>
                  <a:pt x="315450" y="503822"/>
                </a:cubicBezTo>
                <a:cubicBezTo>
                  <a:pt x="327593" y="472668"/>
                  <a:pt x="336661" y="443356"/>
                  <a:pt x="342502" y="422331"/>
                </a:cubicBezTo>
                <a:close/>
                <a:moveTo>
                  <a:pt x="203305" y="21"/>
                </a:moveTo>
                <a:cubicBezTo>
                  <a:pt x="208528" y="328"/>
                  <a:pt x="333128" y="7845"/>
                  <a:pt x="402110" y="94681"/>
                </a:cubicBezTo>
                <a:cubicBezTo>
                  <a:pt x="436832" y="138406"/>
                  <a:pt x="450967" y="193637"/>
                  <a:pt x="444207" y="259148"/>
                </a:cubicBezTo>
                <a:cubicBezTo>
                  <a:pt x="468021" y="247948"/>
                  <a:pt x="483845" y="208826"/>
                  <a:pt x="487686" y="149759"/>
                </a:cubicBezTo>
                <a:cubicBezTo>
                  <a:pt x="488147" y="141167"/>
                  <a:pt x="494293" y="133803"/>
                  <a:pt x="502589" y="131502"/>
                </a:cubicBezTo>
                <a:cubicBezTo>
                  <a:pt x="511039" y="129354"/>
                  <a:pt x="519950" y="132729"/>
                  <a:pt x="524866" y="139940"/>
                </a:cubicBezTo>
                <a:cubicBezTo>
                  <a:pt x="526710" y="142702"/>
                  <a:pt x="570957" y="209746"/>
                  <a:pt x="587857" y="300111"/>
                </a:cubicBezTo>
                <a:cubicBezTo>
                  <a:pt x="610749" y="422080"/>
                  <a:pt x="572494" y="526866"/>
                  <a:pt x="476932" y="603116"/>
                </a:cubicBezTo>
                <a:cubicBezTo>
                  <a:pt x="473244" y="606031"/>
                  <a:pt x="468789" y="607565"/>
                  <a:pt x="464180" y="607565"/>
                </a:cubicBezTo>
                <a:lnTo>
                  <a:pt x="427000" y="607565"/>
                </a:lnTo>
                <a:cubicBezTo>
                  <a:pt x="437447" y="586240"/>
                  <a:pt x="446051" y="558317"/>
                  <a:pt x="444053" y="526099"/>
                </a:cubicBezTo>
                <a:cubicBezTo>
                  <a:pt x="440366" y="470254"/>
                  <a:pt x="406412" y="417938"/>
                  <a:pt x="342960" y="370377"/>
                </a:cubicBezTo>
                <a:cubicBezTo>
                  <a:pt x="337429" y="366235"/>
                  <a:pt x="330208" y="365314"/>
                  <a:pt x="323756" y="367616"/>
                </a:cubicBezTo>
                <a:cubicBezTo>
                  <a:pt x="317303" y="370070"/>
                  <a:pt x="312387" y="375440"/>
                  <a:pt x="311004" y="382191"/>
                </a:cubicBezTo>
                <a:cubicBezTo>
                  <a:pt x="299788" y="432052"/>
                  <a:pt x="261379" y="558931"/>
                  <a:pt x="206838" y="607565"/>
                </a:cubicBezTo>
                <a:lnTo>
                  <a:pt x="114810" y="607565"/>
                </a:lnTo>
                <a:cubicBezTo>
                  <a:pt x="110815" y="607565"/>
                  <a:pt x="106821" y="606338"/>
                  <a:pt x="103594" y="604190"/>
                </a:cubicBezTo>
                <a:cubicBezTo>
                  <a:pt x="-36830" y="510757"/>
                  <a:pt x="5574" y="246260"/>
                  <a:pt x="7418" y="235061"/>
                </a:cubicBezTo>
                <a:cubicBezTo>
                  <a:pt x="9108" y="225242"/>
                  <a:pt x="17558" y="218031"/>
                  <a:pt x="27390" y="218031"/>
                </a:cubicBezTo>
                <a:cubicBezTo>
                  <a:pt x="98678" y="218031"/>
                  <a:pt x="143693" y="267125"/>
                  <a:pt x="163974" y="295968"/>
                </a:cubicBezTo>
                <a:cubicBezTo>
                  <a:pt x="262147" y="209286"/>
                  <a:pt x="184407" y="30398"/>
                  <a:pt x="183639" y="28557"/>
                </a:cubicBezTo>
                <a:cubicBezTo>
                  <a:pt x="180720" y="22113"/>
                  <a:pt x="181488" y="14596"/>
                  <a:pt x="185483" y="8766"/>
                </a:cubicBezTo>
                <a:cubicBezTo>
                  <a:pt x="189477" y="2936"/>
                  <a:pt x="196084" y="-286"/>
                  <a:pt x="203305" y="21"/>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87" name="Freeform: Shape 37"/>
          <p:cNvSpPr/>
          <p:nvPr/>
        </p:nvSpPr>
        <p:spPr bwMode="auto">
          <a:xfrm>
            <a:off x="2528169" y="1788954"/>
            <a:ext cx="257396" cy="345476"/>
          </a:xfrm>
          <a:custGeom>
            <a:avLst/>
            <a:gdLst>
              <a:gd name="connsiteX0" fmla="*/ 0 w 452878"/>
              <a:gd name="connsiteY0" fmla="*/ 585552 h 607851"/>
              <a:gd name="connsiteX1" fmla="*/ 130362 w 452878"/>
              <a:gd name="connsiteY1" fmla="*/ 585552 h 607851"/>
              <a:gd name="connsiteX2" fmla="*/ 152839 w 452878"/>
              <a:gd name="connsiteY2" fmla="*/ 585552 h 607851"/>
              <a:gd name="connsiteX3" fmla="*/ 257969 w 452878"/>
              <a:gd name="connsiteY3" fmla="*/ 585552 h 607851"/>
              <a:gd name="connsiteX4" fmla="*/ 281606 w 452878"/>
              <a:gd name="connsiteY4" fmla="*/ 585552 h 607851"/>
              <a:gd name="connsiteX5" fmla="*/ 291176 w 452878"/>
              <a:gd name="connsiteY5" fmla="*/ 585552 h 607851"/>
              <a:gd name="connsiteX6" fmla="*/ 318438 w 452878"/>
              <a:gd name="connsiteY6" fmla="*/ 585552 h 607851"/>
              <a:gd name="connsiteX7" fmla="*/ 448655 w 452878"/>
              <a:gd name="connsiteY7" fmla="*/ 585552 h 607851"/>
              <a:gd name="connsiteX8" fmla="*/ 448655 w 452878"/>
              <a:gd name="connsiteY8" fmla="*/ 607851 h 607851"/>
              <a:gd name="connsiteX9" fmla="*/ 292481 w 452878"/>
              <a:gd name="connsiteY9" fmla="*/ 607851 h 607851"/>
              <a:gd name="connsiteX10" fmla="*/ 263190 w 452878"/>
              <a:gd name="connsiteY10" fmla="*/ 607851 h 607851"/>
              <a:gd name="connsiteX11" fmla="*/ 210117 w 452878"/>
              <a:gd name="connsiteY11" fmla="*/ 607851 h 607851"/>
              <a:gd name="connsiteX12" fmla="*/ 0 w 452878"/>
              <a:gd name="connsiteY12" fmla="*/ 607851 h 607851"/>
              <a:gd name="connsiteX13" fmla="*/ 143683 w 452878"/>
              <a:gd name="connsiteY13" fmla="*/ 0 h 607851"/>
              <a:gd name="connsiteX14" fmla="*/ 391963 w 452878"/>
              <a:gd name="connsiteY14" fmla="*/ 333181 h 607851"/>
              <a:gd name="connsiteX15" fmla="*/ 426914 w 452878"/>
              <a:gd name="connsiteY15" fmla="*/ 294520 h 607851"/>
              <a:gd name="connsiteX16" fmla="*/ 452873 w 452878"/>
              <a:gd name="connsiteY16" fmla="*/ 431064 h 607851"/>
              <a:gd name="connsiteX17" fmla="*/ 352807 w 452878"/>
              <a:gd name="connsiteY17" fmla="*/ 554288 h 607851"/>
              <a:gd name="connsiteX18" fmla="*/ 352807 w 452878"/>
              <a:gd name="connsiteY18" fmla="*/ 554143 h 607851"/>
              <a:gd name="connsiteX19" fmla="*/ 340335 w 452878"/>
              <a:gd name="connsiteY19" fmla="*/ 562396 h 607851"/>
              <a:gd name="connsiteX20" fmla="*/ 350776 w 452878"/>
              <a:gd name="connsiteY20" fmla="*/ 548930 h 607851"/>
              <a:gd name="connsiteX21" fmla="*/ 369339 w 452878"/>
              <a:gd name="connsiteY21" fmla="*/ 501726 h 607851"/>
              <a:gd name="connsiteX22" fmla="*/ 346716 w 452878"/>
              <a:gd name="connsiteY22" fmla="*/ 428168 h 607851"/>
              <a:gd name="connsiteX23" fmla="*/ 343380 w 452878"/>
              <a:gd name="connsiteY23" fmla="*/ 365326 h 607851"/>
              <a:gd name="connsiteX24" fmla="*/ 320467 w 452878"/>
              <a:gd name="connsiteY24" fmla="*/ 387914 h 607851"/>
              <a:gd name="connsiteX25" fmla="*/ 239543 w 452878"/>
              <a:gd name="connsiteY25" fmla="*/ 263678 h 607851"/>
              <a:gd name="connsiteX26" fmla="*/ 230842 w 452878"/>
              <a:gd name="connsiteY26" fmla="*/ 415137 h 607851"/>
              <a:gd name="connsiteX27" fmla="*/ 200532 w 452878"/>
              <a:gd name="connsiteY27" fmla="*/ 507373 h 607851"/>
              <a:gd name="connsiteX28" fmla="*/ 142668 w 452878"/>
              <a:gd name="connsiteY28" fmla="*/ 362140 h 607851"/>
              <a:gd name="connsiteX29" fmla="*/ 102206 w 452878"/>
              <a:gd name="connsiteY29" fmla="*/ 428748 h 607851"/>
              <a:gd name="connsiteX30" fmla="*/ 97856 w 452878"/>
              <a:gd name="connsiteY30" fmla="*/ 535029 h 607851"/>
              <a:gd name="connsiteX31" fmla="*/ 99161 w 452878"/>
              <a:gd name="connsiteY31" fmla="*/ 540966 h 607851"/>
              <a:gd name="connsiteX32" fmla="*/ 109893 w 452878"/>
              <a:gd name="connsiteY32" fmla="*/ 565582 h 607851"/>
              <a:gd name="connsiteX33" fmla="*/ 94230 w 452878"/>
              <a:gd name="connsiteY33" fmla="*/ 554143 h 607851"/>
              <a:gd name="connsiteX34" fmla="*/ 94085 w 452878"/>
              <a:gd name="connsiteY34" fmla="*/ 554288 h 607851"/>
              <a:gd name="connsiteX35" fmla="*/ 1850 w 452878"/>
              <a:gd name="connsiteY35" fmla="*/ 431064 h 607851"/>
              <a:gd name="connsiteX36" fmla="*/ 27809 w 452878"/>
              <a:gd name="connsiteY36" fmla="*/ 294520 h 607851"/>
              <a:gd name="connsiteX37" fmla="*/ 56669 w 452878"/>
              <a:gd name="connsiteY37" fmla="*/ 327823 h 607851"/>
              <a:gd name="connsiteX38" fmla="*/ 159636 w 452878"/>
              <a:gd name="connsiteY38" fmla="*/ 166952 h 607851"/>
              <a:gd name="connsiteX39" fmla="*/ 188350 w 452878"/>
              <a:gd name="connsiteY39" fmla="*/ 378213 h 607851"/>
              <a:gd name="connsiteX40" fmla="*/ 201692 w 452878"/>
              <a:gd name="connsiteY40" fmla="*/ 210247 h 607851"/>
              <a:gd name="connsiteX41" fmla="*/ 143683 w 452878"/>
              <a:gd name="connsiteY41"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52878" h="607851">
                <a:moveTo>
                  <a:pt x="0" y="585552"/>
                </a:moveTo>
                <a:lnTo>
                  <a:pt x="130362" y="585552"/>
                </a:lnTo>
                <a:lnTo>
                  <a:pt x="152839" y="585552"/>
                </a:lnTo>
                <a:lnTo>
                  <a:pt x="257969" y="585552"/>
                </a:lnTo>
                <a:lnTo>
                  <a:pt x="281606" y="585552"/>
                </a:lnTo>
                <a:lnTo>
                  <a:pt x="291176" y="585552"/>
                </a:lnTo>
                <a:lnTo>
                  <a:pt x="318438" y="585552"/>
                </a:lnTo>
                <a:lnTo>
                  <a:pt x="448655" y="585552"/>
                </a:lnTo>
                <a:lnTo>
                  <a:pt x="448655" y="607851"/>
                </a:lnTo>
                <a:lnTo>
                  <a:pt x="292481" y="607851"/>
                </a:lnTo>
                <a:lnTo>
                  <a:pt x="263190" y="607851"/>
                </a:lnTo>
                <a:lnTo>
                  <a:pt x="210117" y="607851"/>
                </a:lnTo>
                <a:lnTo>
                  <a:pt x="0" y="607851"/>
                </a:lnTo>
                <a:close/>
                <a:moveTo>
                  <a:pt x="143683" y="0"/>
                </a:moveTo>
                <a:cubicBezTo>
                  <a:pt x="143683" y="0"/>
                  <a:pt x="345266" y="129160"/>
                  <a:pt x="391963" y="333181"/>
                </a:cubicBezTo>
                <a:cubicBezTo>
                  <a:pt x="411686" y="304945"/>
                  <a:pt x="428799" y="289452"/>
                  <a:pt x="426914" y="294520"/>
                </a:cubicBezTo>
                <a:cubicBezTo>
                  <a:pt x="405740" y="349109"/>
                  <a:pt x="453453" y="373435"/>
                  <a:pt x="452873" y="431064"/>
                </a:cubicBezTo>
                <a:cubicBezTo>
                  <a:pt x="452148" y="488549"/>
                  <a:pt x="352807" y="554288"/>
                  <a:pt x="352807" y="554288"/>
                </a:cubicBezTo>
                <a:cubicBezTo>
                  <a:pt x="352807" y="554288"/>
                  <a:pt x="352807" y="554288"/>
                  <a:pt x="352807" y="554143"/>
                </a:cubicBezTo>
                <a:cubicBezTo>
                  <a:pt x="348891" y="557039"/>
                  <a:pt x="344685" y="559790"/>
                  <a:pt x="340335" y="562396"/>
                </a:cubicBezTo>
                <a:cubicBezTo>
                  <a:pt x="344105" y="558052"/>
                  <a:pt x="347586" y="553564"/>
                  <a:pt x="350776" y="548930"/>
                </a:cubicBezTo>
                <a:cubicBezTo>
                  <a:pt x="361508" y="533581"/>
                  <a:pt x="369194" y="517364"/>
                  <a:pt x="369339" y="501726"/>
                </a:cubicBezTo>
                <a:cubicBezTo>
                  <a:pt x="369629" y="470884"/>
                  <a:pt x="356142" y="449599"/>
                  <a:pt x="346716" y="428168"/>
                </a:cubicBezTo>
                <a:cubicBezTo>
                  <a:pt x="338594" y="409489"/>
                  <a:pt x="333519" y="390666"/>
                  <a:pt x="343380" y="365326"/>
                </a:cubicBezTo>
                <a:cubicBezTo>
                  <a:pt x="344830" y="361272"/>
                  <a:pt x="334534" y="370104"/>
                  <a:pt x="320467" y="387914"/>
                </a:cubicBezTo>
                <a:cubicBezTo>
                  <a:pt x="292912" y="313488"/>
                  <a:pt x="239543" y="263678"/>
                  <a:pt x="239543" y="263678"/>
                </a:cubicBezTo>
                <a:cubicBezTo>
                  <a:pt x="239543" y="263678"/>
                  <a:pt x="265213" y="350267"/>
                  <a:pt x="230842" y="415137"/>
                </a:cubicBezTo>
                <a:cubicBezTo>
                  <a:pt x="198502" y="476097"/>
                  <a:pt x="200532" y="507373"/>
                  <a:pt x="200532" y="507373"/>
                </a:cubicBezTo>
                <a:cubicBezTo>
                  <a:pt x="141798" y="451336"/>
                  <a:pt x="142668" y="362140"/>
                  <a:pt x="142668" y="362140"/>
                </a:cubicBezTo>
                <a:cubicBezTo>
                  <a:pt x="121349" y="380819"/>
                  <a:pt x="109167" y="404711"/>
                  <a:pt x="102206" y="428748"/>
                </a:cubicBezTo>
                <a:cubicBezTo>
                  <a:pt x="87704" y="479137"/>
                  <a:pt x="97130" y="530106"/>
                  <a:pt x="97856" y="535029"/>
                </a:cubicBezTo>
                <a:cubicBezTo>
                  <a:pt x="98146" y="537057"/>
                  <a:pt x="98581" y="538939"/>
                  <a:pt x="99161" y="540966"/>
                </a:cubicBezTo>
                <a:cubicBezTo>
                  <a:pt x="101191" y="550233"/>
                  <a:pt x="104817" y="558342"/>
                  <a:pt x="109893" y="565582"/>
                </a:cubicBezTo>
                <a:cubicBezTo>
                  <a:pt x="104382" y="562107"/>
                  <a:pt x="99161" y="558342"/>
                  <a:pt x="94230" y="554143"/>
                </a:cubicBezTo>
                <a:cubicBezTo>
                  <a:pt x="94085" y="554288"/>
                  <a:pt x="94085" y="554288"/>
                  <a:pt x="94085" y="554288"/>
                </a:cubicBezTo>
                <a:cubicBezTo>
                  <a:pt x="94085" y="554288"/>
                  <a:pt x="2575" y="488549"/>
                  <a:pt x="1850" y="431064"/>
                </a:cubicBezTo>
                <a:cubicBezTo>
                  <a:pt x="1270" y="373579"/>
                  <a:pt x="48983" y="349109"/>
                  <a:pt x="27809" y="294520"/>
                </a:cubicBezTo>
                <a:cubicBezTo>
                  <a:pt x="26069" y="289886"/>
                  <a:pt x="39991" y="302918"/>
                  <a:pt x="56669" y="327823"/>
                </a:cubicBezTo>
                <a:cubicBezTo>
                  <a:pt x="73347" y="276565"/>
                  <a:pt x="104092" y="215894"/>
                  <a:pt x="159636" y="166952"/>
                </a:cubicBezTo>
                <a:cubicBezTo>
                  <a:pt x="159636" y="166952"/>
                  <a:pt x="129326" y="297560"/>
                  <a:pt x="188350" y="378213"/>
                </a:cubicBezTo>
                <a:cubicBezTo>
                  <a:pt x="188350" y="378213"/>
                  <a:pt x="167612" y="315226"/>
                  <a:pt x="201692" y="210247"/>
                </a:cubicBezTo>
                <a:cubicBezTo>
                  <a:pt x="235628" y="105413"/>
                  <a:pt x="143683" y="0"/>
                  <a:pt x="143683"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
        <p:nvSpPr>
          <p:cNvPr id="90" name="Freeform: Shape 37"/>
          <p:cNvSpPr/>
          <p:nvPr/>
        </p:nvSpPr>
        <p:spPr bwMode="auto">
          <a:xfrm>
            <a:off x="2484128" y="4060996"/>
            <a:ext cx="345477" cy="296382"/>
          </a:xfrm>
          <a:custGeom>
            <a:avLst/>
            <a:gdLst>
              <a:gd name="connsiteX0" fmla="*/ 448377 w 608270"/>
              <a:gd name="connsiteY0" fmla="*/ 63932 h 521831"/>
              <a:gd name="connsiteX1" fmla="*/ 459156 w 608270"/>
              <a:gd name="connsiteY1" fmla="*/ 73004 h 521831"/>
              <a:gd name="connsiteX2" fmla="*/ 485887 w 608270"/>
              <a:gd name="connsiteY2" fmla="*/ 137329 h 521831"/>
              <a:gd name="connsiteX3" fmla="*/ 503675 w 608270"/>
              <a:gd name="connsiteY3" fmla="*/ 166669 h 521831"/>
              <a:gd name="connsiteX4" fmla="*/ 503627 w 608270"/>
              <a:gd name="connsiteY4" fmla="*/ 166669 h 521831"/>
              <a:gd name="connsiteX5" fmla="*/ 531711 w 608270"/>
              <a:gd name="connsiteY5" fmla="*/ 208941 h 521831"/>
              <a:gd name="connsiteX6" fmla="*/ 539977 w 608270"/>
              <a:gd name="connsiteY6" fmla="*/ 220667 h 521831"/>
              <a:gd name="connsiteX7" fmla="*/ 540073 w 608270"/>
              <a:gd name="connsiteY7" fmla="*/ 220667 h 521831"/>
              <a:gd name="connsiteX8" fmla="*/ 568592 w 608270"/>
              <a:gd name="connsiteY8" fmla="*/ 261974 h 521831"/>
              <a:gd name="connsiteX9" fmla="*/ 608036 w 608270"/>
              <a:gd name="connsiteY9" fmla="*/ 385702 h 521831"/>
              <a:gd name="connsiteX10" fmla="*/ 534804 w 608270"/>
              <a:gd name="connsiteY10" fmla="*/ 520673 h 521831"/>
              <a:gd name="connsiteX11" fmla="*/ 531324 w 608270"/>
              <a:gd name="connsiteY11" fmla="*/ 521783 h 521831"/>
              <a:gd name="connsiteX12" fmla="*/ 525572 w 608270"/>
              <a:gd name="connsiteY12" fmla="*/ 512373 h 521831"/>
              <a:gd name="connsiteX13" fmla="*/ 535046 w 608270"/>
              <a:gd name="connsiteY13" fmla="*/ 472562 h 521831"/>
              <a:gd name="connsiteX14" fmla="*/ 513343 w 608270"/>
              <a:gd name="connsiteY14" fmla="*/ 404811 h 521831"/>
              <a:gd name="connsiteX15" fmla="*/ 453791 w 608270"/>
              <a:gd name="connsiteY15" fmla="*/ 303474 h 521831"/>
              <a:gd name="connsiteX16" fmla="*/ 447410 w 608270"/>
              <a:gd name="connsiteY16" fmla="*/ 298262 h 521831"/>
              <a:gd name="connsiteX17" fmla="*/ 442528 w 608270"/>
              <a:gd name="connsiteY17" fmla="*/ 300578 h 521831"/>
              <a:gd name="connsiteX18" fmla="*/ 425320 w 608270"/>
              <a:gd name="connsiteY18" fmla="*/ 334743 h 521831"/>
              <a:gd name="connsiteX19" fmla="*/ 403858 w 608270"/>
              <a:gd name="connsiteY19" fmla="*/ 394822 h 521831"/>
              <a:gd name="connsiteX20" fmla="*/ 358131 w 608270"/>
              <a:gd name="connsiteY20" fmla="*/ 472562 h 521831"/>
              <a:gd name="connsiteX21" fmla="*/ 367702 w 608270"/>
              <a:gd name="connsiteY21" fmla="*/ 512421 h 521831"/>
              <a:gd name="connsiteX22" fmla="*/ 361950 w 608270"/>
              <a:gd name="connsiteY22" fmla="*/ 521831 h 521831"/>
              <a:gd name="connsiteX23" fmla="*/ 358470 w 608270"/>
              <a:gd name="connsiteY23" fmla="*/ 520721 h 521831"/>
              <a:gd name="connsiteX24" fmla="*/ 297033 w 608270"/>
              <a:gd name="connsiteY24" fmla="*/ 446504 h 521831"/>
              <a:gd name="connsiteX25" fmla="*/ 285190 w 608270"/>
              <a:gd name="connsiteY25" fmla="*/ 385702 h 521831"/>
              <a:gd name="connsiteX26" fmla="*/ 361515 w 608270"/>
              <a:gd name="connsiteY26" fmla="*/ 248703 h 521831"/>
              <a:gd name="connsiteX27" fmla="*/ 365768 w 608270"/>
              <a:gd name="connsiteY27" fmla="*/ 247497 h 521831"/>
              <a:gd name="connsiteX28" fmla="*/ 373599 w 608270"/>
              <a:gd name="connsiteY28" fmla="*/ 253384 h 521831"/>
              <a:gd name="connsiteX29" fmla="*/ 398541 w 608270"/>
              <a:gd name="connsiteY29" fmla="*/ 272107 h 521831"/>
              <a:gd name="connsiteX30" fmla="*/ 424547 w 608270"/>
              <a:gd name="connsiteY30" fmla="*/ 241948 h 521831"/>
              <a:gd name="connsiteX31" fmla="*/ 410529 w 608270"/>
              <a:gd name="connsiteY31" fmla="*/ 201461 h 521831"/>
              <a:gd name="connsiteX32" fmla="*/ 423967 w 608270"/>
              <a:gd name="connsiteY32" fmla="*/ 90183 h 521831"/>
              <a:gd name="connsiteX33" fmla="*/ 440208 w 608270"/>
              <a:gd name="connsiteY33" fmla="*/ 67696 h 521831"/>
              <a:gd name="connsiteX34" fmla="*/ 448377 w 608270"/>
              <a:gd name="connsiteY34" fmla="*/ 63932 h 521831"/>
              <a:gd name="connsiteX35" fmla="*/ 93760 w 608270"/>
              <a:gd name="connsiteY35" fmla="*/ 11432 h 521831"/>
              <a:gd name="connsiteX36" fmla="*/ 155640 w 608270"/>
              <a:gd name="connsiteY36" fmla="*/ 11432 h 521831"/>
              <a:gd name="connsiteX37" fmla="*/ 168828 w 608270"/>
              <a:gd name="connsiteY37" fmla="*/ 24226 h 521831"/>
              <a:gd name="connsiteX38" fmla="*/ 168828 w 608270"/>
              <a:gd name="connsiteY38" fmla="*/ 35572 h 521831"/>
              <a:gd name="connsiteX39" fmla="*/ 80621 w 608270"/>
              <a:gd name="connsiteY39" fmla="*/ 102391 h 521831"/>
              <a:gd name="connsiteX40" fmla="*/ 80621 w 608270"/>
              <a:gd name="connsiteY40" fmla="*/ 24226 h 521831"/>
              <a:gd name="connsiteX41" fmla="*/ 93760 w 608270"/>
              <a:gd name="connsiteY41" fmla="*/ 11432 h 521831"/>
              <a:gd name="connsiteX42" fmla="*/ 260486 w 608270"/>
              <a:gd name="connsiteY42" fmla="*/ 0 h 521831"/>
              <a:gd name="connsiteX43" fmla="*/ 267252 w 608270"/>
              <a:gd name="connsiteY43" fmla="*/ 2220 h 521831"/>
              <a:gd name="connsiteX44" fmla="*/ 392661 w 608270"/>
              <a:gd name="connsiteY44" fmla="*/ 97735 h 521831"/>
              <a:gd name="connsiteX45" fmla="*/ 380676 w 608270"/>
              <a:gd name="connsiteY45" fmla="*/ 170470 h 521831"/>
              <a:gd name="connsiteX46" fmla="*/ 388747 w 608270"/>
              <a:gd name="connsiteY46" fmla="*/ 216128 h 521831"/>
              <a:gd name="connsiteX47" fmla="*/ 391888 w 608270"/>
              <a:gd name="connsiteY47" fmla="*/ 226505 h 521831"/>
              <a:gd name="connsiteX48" fmla="*/ 385557 w 608270"/>
              <a:gd name="connsiteY48" fmla="*/ 228966 h 521831"/>
              <a:gd name="connsiteX49" fmla="*/ 348345 w 608270"/>
              <a:gd name="connsiteY49" fmla="*/ 227325 h 521831"/>
              <a:gd name="connsiteX50" fmla="*/ 284360 w 608270"/>
              <a:gd name="connsiteY50" fmla="*/ 293689 h 521831"/>
              <a:gd name="connsiteX51" fmla="*/ 260100 w 608270"/>
              <a:gd name="connsiteY51" fmla="*/ 385584 h 521831"/>
              <a:gd name="connsiteX52" fmla="*/ 270297 w 608270"/>
              <a:gd name="connsiteY52" fmla="*/ 446397 h 521831"/>
              <a:gd name="connsiteX53" fmla="*/ 92018 w 608270"/>
              <a:gd name="connsiteY53" fmla="*/ 446397 h 521831"/>
              <a:gd name="connsiteX54" fmla="*/ 80613 w 608270"/>
              <a:gd name="connsiteY54" fmla="*/ 435200 h 521831"/>
              <a:gd name="connsiteX55" fmla="*/ 80613 w 608270"/>
              <a:gd name="connsiteY55" fmla="*/ 239246 h 521831"/>
              <a:gd name="connsiteX56" fmla="*/ 55289 w 608270"/>
              <a:gd name="connsiteY56" fmla="*/ 258600 h 521831"/>
              <a:gd name="connsiteX57" fmla="*/ 48572 w 608270"/>
              <a:gd name="connsiteY57" fmla="*/ 260917 h 521831"/>
              <a:gd name="connsiteX58" fmla="*/ 39679 w 608270"/>
              <a:gd name="connsiteY58" fmla="*/ 256573 h 521831"/>
              <a:gd name="connsiteX59" fmla="*/ 2323 w 608270"/>
              <a:gd name="connsiteY59" fmla="*/ 207730 h 521831"/>
              <a:gd name="connsiteX60" fmla="*/ 4352 w 608270"/>
              <a:gd name="connsiteY60" fmla="*/ 192092 h 521831"/>
              <a:gd name="connsiteX61" fmla="*/ 80613 w 608270"/>
              <a:gd name="connsiteY61" fmla="*/ 133885 h 521831"/>
              <a:gd name="connsiteX62" fmla="*/ 168858 w 608270"/>
              <a:gd name="connsiteY62" fmla="*/ 67088 h 521831"/>
              <a:gd name="connsiteX63" fmla="*/ 253865 w 608270"/>
              <a:gd name="connsiteY63" fmla="*/ 2317 h 521831"/>
              <a:gd name="connsiteX64" fmla="*/ 260486 w 608270"/>
              <a:gd name="connsiteY64" fmla="*/ 0 h 52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8270" h="521831">
                <a:moveTo>
                  <a:pt x="448377" y="63932"/>
                </a:moveTo>
                <a:cubicBezTo>
                  <a:pt x="453356" y="63932"/>
                  <a:pt x="458238" y="67262"/>
                  <a:pt x="459156" y="73004"/>
                </a:cubicBezTo>
                <a:cubicBezTo>
                  <a:pt x="461960" y="90859"/>
                  <a:pt x="472207" y="113346"/>
                  <a:pt x="485887" y="137329"/>
                </a:cubicBezTo>
                <a:cubicBezTo>
                  <a:pt x="491349" y="146932"/>
                  <a:pt x="497343" y="156776"/>
                  <a:pt x="503675" y="166669"/>
                </a:cubicBezTo>
                <a:lnTo>
                  <a:pt x="503627" y="166669"/>
                </a:lnTo>
                <a:cubicBezTo>
                  <a:pt x="512714" y="180808"/>
                  <a:pt x="522672" y="195091"/>
                  <a:pt x="531711" y="208941"/>
                </a:cubicBezTo>
                <a:cubicBezTo>
                  <a:pt x="534949" y="212849"/>
                  <a:pt x="537270" y="216806"/>
                  <a:pt x="539977" y="220667"/>
                </a:cubicBezTo>
                <a:lnTo>
                  <a:pt x="540073" y="220667"/>
                </a:lnTo>
                <a:cubicBezTo>
                  <a:pt x="550321" y="235433"/>
                  <a:pt x="560182" y="249476"/>
                  <a:pt x="568592" y="261974"/>
                </a:cubicBezTo>
                <a:cubicBezTo>
                  <a:pt x="612966" y="327891"/>
                  <a:pt x="608229" y="385605"/>
                  <a:pt x="608036" y="385702"/>
                </a:cubicBezTo>
                <a:cubicBezTo>
                  <a:pt x="608036" y="442161"/>
                  <a:pt x="578888" y="491913"/>
                  <a:pt x="534804" y="520673"/>
                </a:cubicBezTo>
                <a:cubicBezTo>
                  <a:pt x="533693" y="521445"/>
                  <a:pt x="532484" y="521783"/>
                  <a:pt x="531324" y="521783"/>
                </a:cubicBezTo>
                <a:cubicBezTo>
                  <a:pt x="526925" y="521783"/>
                  <a:pt x="523252" y="517006"/>
                  <a:pt x="525572" y="512373"/>
                </a:cubicBezTo>
                <a:cubicBezTo>
                  <a:pt x="531663" y="500406"/>
                  <a:pt x="535046" y="486894"/>
                  <a:pt x="535046" y="472562"/>
                </a:cubicBezTo>
                <a:cubicBezTo>
                  <a:pt x="535046" y="472562"/>
                  <a:pt x="537656" y="440954"/>
                  <a:pt x="513343" y="404811"/>
                </a:cubicBezTo>
                <a:cubicBezTo>
                  <a:pt x="493573" y="375375"/>
                  <a:pt x="459543" y="330786"/>
                  <a:pt x="453791" y="303474"/>
                </a:cubicBezTo>
                <a:cubicBezTo>
                  <a:pt x="453163" y="300192"/>
                  <a:pt x="450311" y="298262"/>
                  <a:pt x="447410" y="298262"/>
                </a:cubicBezTo>
                <a:cubicBezTo>
                  <a:pt x="445622" y="298262"/>
                  <a:pt x="443785" y="298938"/>
                  <a:pt x="442528" y="300578"/>
                </a:cubicBezTo>
                <a:cubicBezTo>
                  <a:pt x="435423" y="309168"/>
                  <a:pt x="427495" y="321425"/>
                  <a:pt x="425320" y="334743"/>
                </a:cubicBezTo>
                <a:cubicBezTo>
                  <a:pt x="421308" y="358871"/>
                  <a:pt x="427930" y="379139"/>
                  <a:pt x="403858" y="394822"/>
                </a:cubicBezTo>
                <a:cubicBezTo>
                  <a:pt x="376644" y="412532"/>
                  <a:pt x="358131" y="439217"/>
                  <a:pt x="358131" y="472562"/>
                </a:cubicBezTo>
                <a:cubicBezTo>
                  <a:pt x="358131" y="486894"/>
                  <a:pt x="361563" y="500454"/>
                  <a:pt x="367702" y="512421"/>
                </a:cubicBezTo>
                <a:cubicBezTo>
                  <a:pt x="370071" y="517054"/>
                  <a:pt x="366349" y="521831"/>
                  <a:pt x="361950" y="521831"/>
                </a:cubicBezTo>
                <a:cubicBezTo>
                  <a:pt x="360790" y="521831"/>
                  <a:pt x="359630" y="521493"/>
                  <a:pt x="358470" y="520721"/>
                </a:cubicBezTo>
                <a:cubicBezTo>
                  <a:pt x="331159" y="502915"/>
                  <a:pt x="309552" y="476712"/>
                  <a:pt x="297033" y="446504"/>
                </a:cubicBezTo>
                <a:cubicBezTo>
                  <a:pt x="289444" y="427829"/>
                  <a:pt x="285190" y="407175"/>
                  <a:pt x="285190" y="385702"/>
                </a:cubicBezTo>
                <a:cubicBezTo>
                  <a:pt x="285190" y="327843"/>
                  <a:pt x="315691" y="277126"/>
                  <a:pt x="361515" y="248703"/>
                </a:cubicBezTo>
                <a:cubicBezTo>
                  <a:pt x="362868" y="247883"/>
                  <a:pt x="364318" y="247497"/>
                  <a:pt x="365768" y="247497"/>
                </a:cubicBezTo>
                <a:cubicBezTo>
                  <a:pt x="369249" y="247497"/>
                  <a:pt x="372536" y="249717"/>
                  <a:pt x="373599" y="253384"/>
                </a:cubicBezTo>
                <a:cubicBezTo>
                  <a:pt x="377176" y="265641"/>
                  <a:pt x="386940" y="272107"/>
                  <a:pt x="398541" y="272107"/>
                </a:cubicBezTo>
                <a:cubicBezTo>
                  <a:pt x="414734" y="272107"/>
                  <a:pt x="426190" y="257341"/>
                  <a:pt x="424547" y="241948"/>
                </a:cubicBezTo>
                <a:cubicBezTo>
                  <a:pt x="423000" y="227616"/>
                  <a:pt x="414009" y="215310"/>
                  <a:pt x="410529" y="201461"/>
                </a:cubicBezTo>
                <a:cubicBezTo>
                  <a:pt x="401151" y="164159"/>
                  <a:pt x="404873" y="123866"/>
                  <a:pt x="423967" y="90183"/>
                </a:cubicBezTo>
                <a:cubicBezTo>
                  <a:pt x="430782" y="78071"/>
                  <a:pt x="440111" y="67841"/>
                  <a:pt x="440208" y="67696"/>
                </a:cubicBezTo>
                <a:cubicBezTo>
                  <a:pt x="442432" y="65090"/>
                  <a:pt x="445429" y="63932"/>
                  <a:pt x="448377" y="63932"/>
                </a:cubicBezTo>
                <a:close/>
                <a:moveTo>
                  <a:pt x="93760" y="11432"/>
                </a:moveTo>
                <a:lnTo>
                  <a:pt x="155640" y="11432"/>
                </a:lnTo>
                <a:cubicBezTo>
                  <a:pt x="162790" y="11432"/>
                  <a:pt x="168828" y="17177"/>
                  <a:pt x="168828" y="24226"/>
                </a:cubicBezTo>
                <a:lnTo>
                  <a:pt x="168828" y="35572"/>
                </a:lnTo>
                <a:lnTo>
                  <a:pt x="80621" y="102391"/>
                </a:lnTo>
                <a:lnTo>
                  <a:pt x="80621" y="24226"/>
                </a:lnTo>
                <a:cubicBezTo>
                  <a:pt x="80621" y="17081"/>
                  <a:pt x="86659" y="11432"/>
                  <a:pt x="93760" y="11432"/>
                </a:cubicBezTo>
                <a:close/>
                <a:moveTo>
                  <a:pt x="260486" y="0"/>
                </a:moveTo>
                <a:cubicBezTo>
                  <a:pt x="262903" y="0"/>
                  <a:pt x="265271" y="676"/>
                  <a:pt x="267252" y="2220"/>
                </a:cubicBezTo>
                <a:lnTo>
                  <a:pt x="392661" y="97735"/>
                </a:lnTo>
                <a:cubicBezTo>
                  <a:pt x="383237" y="120709"/>
                  <a:pt x="379468" y="145662"/>
                  <a:pt x="380676" y="170470"/>
                </a:cubicBezTo>
                <a:cubicBezTo>
                  <a:pt x="381401" y="185577"/>
                  <a:pt x="383382" y="201938"/>
                  <a:pt x="388747" y="216128"/>
                </a:cubicBezTo>
                <a:cubicBezTo>
                  <a:pt x="389955" y="219410"/>
                  <a:pt x="392129" y="222837"/>
                  <a:pt x="391888" y="226505"/>
                </a:cubicBezTo>
                <a:cubicBezTo>
                  <a:pt x="391646" y="230028"/>
                  <a:pt x="388215" y="231379"/>
                  <a:pt x="385557" y="228966"/>
                </a:cubicBezTo>
                <a:cubicBezTo>
                  <a:pt x="376036" y="220086"/>
                  <a:pt x="358784" y="220858"/>
                  <a:pt x="348345" y="227325"/>
                </a:cubicBezTo>
                <a:cubicBezTo>
                  <a:pt x="321862" y="243735"/>
                  <a:pt x="299728" y="266661"/>
                  <a:pt x="284360" y="293689"/>
                </a:cubicBezTo>
                <a:cubicBezTo>
                  <a:pt x="268509" y="321537"/>
                  <a:pt x="260100" y="353343"/>
                  <a:pt x="260100" y="385584"/>
                </a:cubicBezTo>
                <a:cubicBezTo>
                  <a:pt x="260100" y="406289"/>
                  <a:pt x="263579" y="427091"/>
                  <a:pt x="270297" y="446397"/>
                </a:cubicBezTo>
                <a:lnTo>
                  <a:pt x="92018" y="446397"/>
                </a:lnTo>
                <a:cubicBezTo>
                  <a:pt x="85832" y="446397"/>
                  <a:pt x="80613" y="441378"/>
                  <a:pt x="80613" y="435200"/>
                </a:cubicBezTo>
                <a:lnTo>
                  <a:pt x="80613" y="239246"/>
                </a:lnTo>
                <a:lnTo>
                  <a:pt x="55289" y="258600"/>
                </a:lnTo>
                <a:cubicBezTo>
                  <a:pt x="53211" y="260145"/>
                  <a:pt x="50940" y="260917"/>
                  <a:pt x="48572" y="260917"/>
                </a:cubicBezTo>
                <a:cubicBezTo>
                  <a:pt x="45237" y="260917"/>
                  <a:pt x="41854" y="259469"/>
                  <a:pt x="39679" y="256573"/>
                </a:cubicBezTo>
                <a:lnTo>
                  <a:pt x="2323" y="207730"/>
                </a:lnTo>
                <a:cubicBezTo>
                  <a:pt x="-1447" y="202807"/>
                  <a:pt x="-529" y="195809"/>
                  <a:pt x="4352" y="192092"/>
                </a:cubicBezTo>
                <a:lnTo>
                  <a:pt x="80613" y="133885"/>
                </a:lnTo>
                <a:lnTo>
                  <a:pt x="168858" y="67088"/>
                </a:lnTo>
                <a:lnTo>
                  <a:pt x="253865" y="2317"/>
                </a:lnTo>
                <a:cubicBezTo>
                  <a:pt x="255847" y="772"/>
                  <a:pt x="258118" y="0"/>
                  <a:pt x="260486"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65" b="0" i="0" u="none" strike="noStrike" kern="0" cap="none" spc="0" normalizeH="0" baseline="0" noProof="0">
              <a:ln>
                <a:noFill/>
              </a:ln>
              <a:solidFill>
                <a:srgbClr val="27343D"/>
              </a:solidFill>
              <a:effectLst/>
              <a:uLnTx/>
              <a:uFillTx/>
              <a:latin typeface="Arial" panose="020B0604020202020204" pitchFamily="34" charset="0"/>
              <a:ea typeface="汉仪旗黑-60S" pitchFamily="18" charset="-122"/>
              <a:cs typeface="+mn-ea"/>
              <a:sym typeface="Arial" panose="020B0604020202020204" pitchFamily="34" charset="0"/>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53546" y="5472820"/>
            <a:ext cx="12038454" cy="1385180"/>
            <a:chOff x="-151254" y="5270248"/>
            <a:chExt cx="13798981" cy="1587752"/>
          </a:xfrm>
        </p:grpSpPr>
        <p:grpSp>
          <p:nvGrpSpPr>
            <p:cNvPr id="3" name="组合 2"/>
            <p:cNvGrpSpPr/>
            <p:nvPr/>
          </p:nvGrpSpPr>
          <p:grpSpPr>
            <a:xfrm>
              <a:off x="7603673" y="5270248"/>
              <a:ext cx="6044054" cy="1587752"/>
              <a:chOff x="7603673" y="5270248"/>
              <a:chExt cx="6044054" cy="1587752"/>
            </a:xfrm>
          </p:grpSpPr>
          <p:pic>
            <p:nvPicPr>
              <p:cNvPr id="22" name="图片 21"/>
              <p:cNvPicPr>
                <a:picLocks noChangeAspect="1"/>
              </p:cNvPicPr>
              <p:nvPr/>
            </p:nvPicPr>
            <p:blipFill>
              <a:blip r:embed="rId1"/>
              <a:stretch>
                <a:fillRect/>
              </a:stretch>
            </p:blipFill>
            <p:spPr>
              <a:xfrm>
                <a:off x="7603673" y="6044949"/>
                <a:ext cx="6044054" cy="813051"/>
              </a:xfrm>
              <a:prstGeom prst="rect">
                <a:avLst/>
              </a:prstGeom>
            </p:spPr>
          </p:pic>
          <p:pic>
            <p:nvPicPr>
              <p:cNvPr id="23" name="图片 22"/>
              <p:cNvPicPr>
                <a:picLocks noChangeAspect="1"/>
              </p:cNvPicPr>
              <p:nvPr/>
            </p:nvPicPr>
            <p:blipFill>
              <a:blip r:embed="rId2"/>
              <a:stretch>
                <a:fillRect/>
              </a:stretch>
            </p:blipFill>
            <p:spPr>
              <a:xfrm>
                <a:off x="9126538" y="5270248"/>
                <a:ext cx="1219556" cy="1549400"/>
              </a:xfrm>
              <a:prstGeom prst="rect">
                <a:avLst/>
              </a:prstGeom>
            </p:spPr>
          </p:pic>
        </p:grpSp>
        <p:grpSp>
          <p:nvGrpSpPr>
            <p:cNvPr id="24" name="组合 23"/>
            <p:cNvGrpSpPr/>
            <p:nvPr/>
          </p:nvGrpSpPr>
          <p:grpSpPr>
            <a:xfrm flipH="1">
              <a:off x="-151254" y="5270248"/>
              <a:ext cx="6044054" cy="1587752"/>
              <a:chOff x="6147946" y="5270248"/>
              <a:chExt cx="6044054" cy="1587752"/>
            </a:xfrm>
          </p:grpSpPr>
          <p:pic>
            <p:nvPicPr>
              <p:cNvPr id="39" name="图片 38"/>
              <p:cNvPicPr>
                <a:picLocks noChangeAspect="1"/>
              </p:cNvPicPr>
              <p:nvPr/>
            </p:nvPicPr>
            <p:blipFill>
              <a:blip r:embed="rId1"/>
              <a:stretch>
                <a:fillRect/>
              </a:stretch>
            </p:blipFill>
            <p:spPr>
              <a:xfrm>
                <a:off x="6147946" y="6044948"/>
                <a:ext cx="6044054" cy="813052"/>
              </a:xfrm>
              <a:prstGeom prst="rect">
                <a:avLst/>
              </a:prstGeom>
            </p:spPr>
          </p:pic>
          <p:pic>
            <p:nvPicPr>
              <p:cNvPr id="40" name="图片 39"/>
              <p:cNvPicPr>
                <a:picLocks noChangeAspect="1"/>
              </p:cNvPicPr>
              <p:nvPr/>
            </p:nvPicPr>
            <p:blipFill>
              <a:blip r:embed="rId2"/>
              <a:stretch>
                <a:fillRect/>
              </a:stretch>
            </p:blipFill>
            <p:spPr>
              <a:xfrm>
                <a:off x="7670811" y="5270248"/>
                <a:ext cx="1219556" cy="1549400"/>
              </a:xfrm>
              <a:prstGeom prst="rect">
                <a:avLst/>
              </a:prstGeom>
            </p:spPr>
          </p:pic>
        </p:grpSp>
      </p:grpSp>
      <p:pic>
        <p:nvPicPr>
          <p:cNvPr id="41" name="图片 40"/>
          <p:cNvPicPr>
            <a:picLocks noChangeAspect="1"/>
          </p:cNvPicPr>
          <p:nvPr/>
        </p:nvPicPr>
        <p:blipFill>
          <a:blip r:embed="rId3"/>
          <a:stretch>
            <a:fillRect/>
          </a:stretch>
        </p:blipFill>
        <p:spPr>
          <a:xfrm flipH="1">
            <a:off x="5496039" y="6083409"/>
            <a:ext cx="1482263" cy="741132"/>
          </a:xfrm>
          <a:prstGeom prst="rect">
            <a:avLst/>
          </a:prstGeom>
        </p:spPr>
      </p:pic>
      <p:sp>
        <p:nvSpPr>
          <p:cNvPr id="42" name="椭圆 41"/>
          <p:cNvSpPr/>
          <p:nvPr/>
        </p:nvSpPr>
        <p:spPr>
          <a:xfrm>
            <a:off x="5038723" y="762846"/>
            <a:ext cx="2114550" cy="21145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itchFamily="18" charset="-122"/>
              <a:sym typeface="Arial" panose="020B0604020202020204" pitchFamily="34" charset="0"/>
            </a:endParaRPr>
          </a:p>
        </p:txBody>
      </p:sp>
      <p:pic>
        <p:nvPicPr>
          <p:cNvPr id="43" name="图片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798" y="452428"/>
            <a:ext cx="2438400" cy="2438400"/>
          </a:xfrm>
          <a:prstGeom prst="rect">
            <a:avLst/>
          </a:prstGeom>
        </p:spPr>
      </p:pic>
      <p:sp>
        <p:nvSpPr>
          <p:cNvPr id="44" name="文本框"/>
          <p:cNvSpPr/>
          <p:nvPr/>
        </p:nvSpPr>
        <p:spPr>
          <a:xfrm>
            <a:off x="3309683" y="3006282"/>
            <a:ext cx="5572631" cy="768350"/>
          </a:xfrm>
          <a:prstGeom prst="rect">
            <a:avLst/>
          </a:prstGeom>
        </p:spPr>
        <p:txBody>
          <a:bodyPr wrap="square">
            <a:spAutoFit/>
          </a:bodyPr>
          <a:lstStyle/>
          <a:p>
            <a:pPr lvl="0" algn="ctr"/>
            <a:r>
              <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学习如何灭火</a:t>
            </a:r>
            <a:endPar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5" name="矩形 44"/>
          <p:cNvSpPr/>
          <p:nvPr/>
        </p:nvSpPr>
        <p:spPr>
          <a:xfrm flipH="1">
            <a:off x="2698651" y="3720844"/>
            <a:ext cx="6794695" cy="645160"/>
          </a:xfrm>
          <a:prstGeom prst="rect">
            <a:avLst/>
          </a:prstGeom>
        </p:spPr>
        <p:txBody>
          <a:bodyPr wrap="square">
            <a:spAutoFit/>
          </a:bodyPr>
          <a:lstStyle/>
          <a:p>
            <a:pPr lvl="0" algn="ctr">
              <a:lnSpc>
                <a:spcPct val="15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 oat cake sugar plum sweet</a:t>
            </a:r>
            <a:endPar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6" name="矩形: 圆角 21"/>
          <p:cNvSpPr/>
          <p:nvPr/>
        </p:nvSpPr>
        <p:spPr>
          <a:xfrm>
            <a:off x="5295898" y="4539614"/>
            <a:ext cx="1600200" cy="427985"/>
          </a:xfrm>
          <a:prstGeom prst="roundRect">
            <a:avLst>
              <a:gd name="adj" fmla="val 50000"/>
            </a:avLst>
          </a:prstGeom>
          <a:solidFill>
            <a:srgbClr val="FF9E5C"/>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第三章节</a:t>
            </a:r>
            <a:endPar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学习如何灭火</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789709" y="3133820"/>
            <a:ext cx="6096000" cy="2861310"/>
          </a:xfrm>
          <a:prstGeom prst="rect">
            <a:avLst/>
          </a:prstGeom>
        </p:spPr>
        <p:txBody>
          <a:bodyPr>
            <a:spAutoFit/>
          </a:bodyPr>
          <a:lstStyle/>
          <a:p>
            <a:pPr marL="285750" indent="-285750">
              <a:lnSpc>
                <a:spcPct val="150000"/>
              </a:lnSpc>
              <a:buClr>
                <a:srgbClr val="FF9E5C"/>
              </a:buClr>
              <a:buFont typeface="Wingdings" panose="05000000000000000000" pitchFamily="2" charset="2"/>
              <a:buChar char="l"/>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扑灭火苗要就地取材，如毛毯、棉被罩住火焰，然后将火扑打</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Clr>
                <a:srgbClr val="FF9E5C"/>
              </a:buClr>
              <a:buFont typeface="Wingdings" panose="05000000000000000000" pitchFamily="2" charset="2"/>
              <a:buChar char="l"/>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也可及时用面盆，水桶等传水灭火，或利用楼层内的灭火器材及时扑灭火头</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Clr>
                <a:srgbClr val="FF9E5C"/>
              </a:buClr>
              <a:buFont typeface="Wingdings" panose="05000000000000000000" pitchFamily="2" charset="2"/>
              <a:buChar char="l"/>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个别物品着火，要赶快把着火物搬到室外灭火油锅起火，直接盖上锅盖灭火</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789709" y="1567980"/>
            <a:ext cx="10252364" cy="1383665"/>
          </a:xfrm>
          <a:prstGeom prst="rect">
            <a:avLst/>
          </a:prstGeom>
        </p:spPr>
        <p:txBody>
          <a:bodyPr wrap="square">
            <a:spAutoFit/>
          </a:bodyPr>
          <a:lstStyle/>
          <a:p>
            <a:pPr>
              <a:lnSpc>
                <a:spcPct val="150000"/>
              </a:lnSpc>
            </a:pPr>
            <a:r>
              <a:rPr lang="zh-CN" altLang="en-US" sz="28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发现着火要大声呼喊并迅速打火警电话119，讲清路名，弄堂门牌号，然后派人在路口迎候消防</a:t>
            </a:r>
            <a:r>
              <a:rPr lang="zh-CN" altLang="en-US" sz="2800" b="1" dirty="0">
                <a:solidFill>
                  <a:srgbClr val="D35350"/>
                </a:solidFill>
                <a:latin typeface="思源黑体 Regular" panose="020B0500000000000000" charset="-122"/>
                <a:ea typeface="汉仪旗黑-60S" pitchFamily="18" charset="-122"/>
                <a:sym typeface="Arial" panose="020B0604020202020204" pitchFamily="34" charset="0"/>
              </a:rPr>
              <a:t>车</a:t>
            </a:r>
            <a:endParaRPr lang="zh-CN" altLang="en-US" sz="2800" b="1" dirty="0">
              <a:solidFill>
                <a:srgbClr val="D35350"/>
              </a:solidFill>
              <a:latin typeface="思源黑体 Regular" panose="020B0500000000000000" charset="-122"/>
              <a:ea typeface="汉仪旗黑-60S" pitchFamily="18"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7829982" y="2332906"/>
            <a:ext cx="1685925" cy="38290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学习如何灭火</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1418042" y="3525982"/>
            <a:ext cx="3234690" cy="706755"/>
          </a:xfrm>
          <a:prstGeom prst="rect">
            <a:avLst/>
          </a:prstGeom>
          <a:solidFill>
            <a:srgbClr val="D35350"/>
          </a:solidFill>
        </p:spPr>
        <p:txBody>
          <a:bodyPr wrap="none">
            <a:spAutoFit/>
          </a:bodyPr>
          <a:lstStyle/>
          <a:p>
            <a:r>
              <a:rPr lang="zh-CN" altLang="en-US" sz="40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家用电器着火</a:t>
            </a:r>
            <a:endParaRPr lang="zh-CN" altLang="en-US" sz="40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1390332" y="4413614"/>
            <a:ext cx="9628047" cy="101473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要先切断电源，然后用毛毯、棉被覆盖窒息灭火，如仍未熄灭，再用水浇</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Font typeface="Arial" panose="020B0604020202020204" pitchFamily="34" charset="0"/>
              <a:buChar char="•"/>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电视机着火用毛毯、棉被灭火时，人要站在侧面，防止显像管爆裂伤人</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5236586" y="1890504"/>
            <a:ext cx="5057342" cy="246968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学习如何灭火</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4157226" y="2925682"/>
            <a:ext cx="4760595" cy="706755"/>
          </a:xfrm>
          <a:prstGeom prst="rect">
            <a:avLst/>
          </a:prstGeom>
        </p:spPr>
        <p:txBody>
          <a:bodyPr wrap="none">
            <a:spAutoFit/>
          </a:bodyPr>
          <a:lstStyle/>
          <a:p>
            <a:r>
              <a:rPr lang="zh-CN" altLang="en-US" sz="40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煤气、液化气灶着火</a:t>
            </a:r>
            <a:endParaRPr lang="zh-CN" altLang="en-US" sz="40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4157226" y="3775365"/>
            <a:ext cx="9697320" cy="398780"/>
          </a:xfrm>
          <a:prstGeom prst="rect">
            <a:avLst/>
          </a:prstGeom>
        </p:spPr>
        <p:txBody>
          <a:bodyPr wrap="square">
            <a:spAutoFit/>
          </a:bodyPr>
          <a:lstStyle/>
          <a:p>
            <a:r>
              <a:rPr lang="zh-CN" altLang="en-US"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要先关闭阀门，用围裙、衣物、棉被等浸水后捂盖，往上浇水扑灭</a:t>
            </a:r>
            <a:endParaRPr lang="zh-CN" altLang="en-US"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 name="矩形 3"/>
          <p:cNvSpPr/>
          <p:nvPr/>
        </p:nvSpPr>
        <p:spPr>
          <a:xfrm>
            <a:off x="4157226" y="4317272"/>
            <a:ext cx="9268691" cy="92202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救火时门窗要慢开，以免空气对流加速火焰蔓延和火焰突然窜出伤人</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要将着火处附近的可燃物及液化气缸及时疏散到安全的地方</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5" name="图片 4"/>
          <p:cNvPicPr>
            <a:picLocks noChangeAspect="1"/>
          </p:cNvPicPr>
          <p:nvPr/>
        </p:nvPicPr>
        <p:blipFill>
          <a:blip r:embed="rId1"/>
          <a:stretch>
            <a:fillRect/>
          </a:stretch>
        </p:blipFill>
        <p:spPr>
          <a:xfrm>
            <a:off x="1772516" y="1457325"/>
            <a:ext cx="2190750" cy="39433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53546" y="5472820"/>
            <a:ext cx="12038454" cy="1385180"/>
            <a:chOff x="-151254" y="5270248"/>
            <a:chExt cx="13798981" cy="1587752"/>
          </a:xfrm>
        </p:grpSpPr>
        <p:grpSp>
          <p:nvGrpSpPr>
            <p:cNvPr id="3" name="组合 2"/>
            <p:cNvGrpSpPr/>
            <p:nvPr/>
          </p:nvGrpSpPr>
          <p:grpSpPr>
            <a:xfrm>
              <a:off x="7603673" y="5270248"/>
              <a:ext cx="6044054" cy="1587752"/>
              <a:chOff x="7603673" y="5270248"/>
              <a:chExt cx="6044054" cy="1587752"/>
            </a:xfrm>
          </p:grpSpPr>
          <p:pic>
            <p:nvPicPr>
              <p:cNvPr id="22" name="图片 21"/>
              <p:cNvPicPr>
                <a:picLocks noChangeAspect="1"/>
              </p:cNvPicPr>
              <p:nvPr/>
            </p:nvPicPr>
            <p:blipFill>
              <a:blip r:embed="rId1"/>
              <a:stretch>
                <a:fillRect/>
              </a:stretch>
            </p:blipFill>
            <p:spPr>
              <a:xfrm>
                <a:off x="7603673" y="6044949"/>
                <a:ext cx="6044054" cy="813051"/>
              </a:xfrm>
              <a:prstGeom prst="rect">
                <a:avLst/>
              </a:prstGeom>
            </p:spPr>
          </p:pic>
          <p:pic>
            <p:nvPicPr>
              <p:cNvPr id="23" name="图片 22"/>
              <p:cNvPicPr>
                <a:picLocks noChangeAspect="1"/>
              </p:cNvPicPr>
              <p:nvPr/>
            </p:nvPicPr>
            <p:blipFill>
              <a:blip r:embed="rId2"/>
              <a:stretch>
                <a:fillRect/>
              </a:stretch>
            </p:blipFill>
            <p:spPr>
              <a:xfrm>
                <a:off x="9126538" y="5270248"/>
                <a:ext cx="1219556" cy="1549400"/>
              </a:xfrm>
              <a:prstGeom prst="rect">
                <a:avLst/>
              </a:prstGeom>
            </p:spPr>
          </p:pic>
        </p:grpSp>
        <p:grpSp>
          <p:nvGrpSpPr>
            <p:cNvPr id="24" name="组合 23"/>
            <p:cNvGrpSpPr/>
            <p:nvPr/>
          </p:nvGrpSpPr>
          <p:grpSpPr>
            <a:xfrm flipH="1">
              <a:off x="-151254" y="5270248"/>
              <a:ext cx="6044054" cy="1587752"/>
              <a:chOff x="6147946" y="5270248"/>
              <a:chExt cx="6044054" cy="1587752"/>
            </a:xfrm>
          </p:grpSpPr>
          <p:pic>
            <p:nvPicPr>
              <p:cNvPr id="39" name="图片 38"/>
              <p:cNvPicPr>
                <a:picLocks noChangeAspect="1"/>
              </p:cNvPicPr>
              <p:nvPr/>
            </p:nvPicPr>
            <p:blipFill>
              <a:blip r:embed="rId1"/>
              <a:stretch>
                <a:fillRect/>
              </a:stretch>
            </p:blipFill>
            <p:spPr>
              <a:xfrm>
                <a:off x="6147946" y="6044948"/>
                <a:ext cx="6044054" cy="813052"/>
              </a:xfrm>
              <a:prstGeom prst="rect">
                <a:avLst/>
              </a:prstGeom>
            </p:spPr>
          </p:pic>
          <p:pic>
            <p:nvPicPr>
              <p:cNvPr id="40" name="图片 39"/>
              <p:cNvPicPr>
                <a:picLocks noChangeAspect="1"/>
              </p:cNvPicPr>
              <p:nvPr/>
            </p:nvPicPr>
            <p:blipFill>
              <a:blip r:embed="rId2"/>
              <a:stretch>
                <a:fillRect/>
              </a:stretch>
            </p:blipFill>
            <p:spPr>
              <a:xfrm>
                <a:off x="7670811" y="5270248"/>
                <a:ext cx="1219556" cy="1549400"/>
              </a:xfrm>
              <a:prstGeom prst="rect">
                <a:avLst/>
              </a:prstGeom>
            </p:spPr>
          </p:pic>
        </p:grpSp>
      </p:grpSp>
      <p:pic>
        <p:nvPicPr>
          <p:cNvPr id="41" name="图片 40"/>
          <p:cNvPicPr>
            <a:picLocks noChangeAspect="1"/>
          </p:cNvPicPr>
          <p:nvPr/>
        </p:nvPicPr>
        <p:blipFill>
          <a:blip r:embed="rId3"/>
          <a:stretch>
            <a:fillRect/>
          </a:stretch>
        </p:blipFill>
        <p:spPr>
          <a:xfrm flipH="1">
            <a:off x="5496039" y="6083409"/>
            <a:ext cx="1482263" cy="741132"/>
          </a:xfrm>
          <a:prstGeom prst="rect">
            <a:avLst/>
          </a:prstGeom>
        </p:spPr>
      </p:pic>
      <p:sp>
        <p:nvSpPr>
          <p:cNvPr id="42" name="椭圆 41"/>
          <p:cNvSpPr/>
          <p:nvPr/>
        </p:nvSpPr>
        <p:spPr>
          <a:xfrm>
            <a:off x="5038723" y="762846"/>
            <a:ext cx="2114550" cy="21145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itchFamily="18" charset="-122"/>
              <a:sym typeface="Arial" panose="020B0604020202020204" pitchFamily="34" charset="0"/>
            </a:endParaRPr>
          </a:p>
        </p:txBody>
      </p:sp>
      <p:pic>
        <p:nvPicPr>
          <p:cNvPr id="43" name="图片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798" y="452428"/>
            <a:ext cx="2438400" cy="2438400"/>
          </a:xfrm>
          <a:prstGeom prst="rect">
            <a:avLst/>
          </a:prstGeom>
        </p:spPr>
      </p:pic>
      <p:sp>
        <p:nvSpPr>
          <p:cNvPr id="44" name="文本框"/>
          <p:cNvSpPr/>
          <p:nvPr/>
        </p:nvSpPr>
        <p:spPr>
          <a:xfrm>
            <a:off x="3309683" y="3006282"/>
            <a:ext cx="5572631" cy="768350"/>
          </a:xfrm>
          <a:prstGeom prst="rect">
            <a:avLst/>
          </a:prstGeom>
        </p:spPr>
        <p:txBody>
          <a:bodyPr wrap="square">
            <a:spAutoFit/>
          </a:bodyPr>
          <a:lstStyle/>
          <a:p>
            <a:pPr lvl="0" algn="ctr"/>
            <a:r>
              <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火灾中如何逃生</a:t>
            </a:r>
            <a:endPar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5" name="矩形 44"/>
          <p:cNvSpPr/>
          <p:nvPr/>
        </p:nvSpPr>
        <p:spPr>
          <a:xfrm flipH="1">
            <a:off x="2698651" y="3720844"/>
            <a:ext cx="6794695" cy="645160"/>
          </a:xfrm>
          <a:prstGeom prst="rect">
            <a:avLst/>
          </a:prstGeom>
        </p:spPr>
        <p:txBody>
          <a:bodyPr wrap="square">
            <a:spAutoFit/>
          </a:bodyPr>
          <a:lstStyle/>
          <a:p>
            <a:pPr lvl="0" algn="ctr">
              <a:lnSpc>
                <a:spcPct val="15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 oat cake sugar plum sweet</a:t>
            </a:r>
            <a:endPar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6" name="矩形: 圆角 21"/>
          <p:cNvSpPr/>
          <p:nvPr/>
        </p:nvSpPr>
        <p:spPr>
          <a:xfrm>
            <a:off x="5295898" y="4539614"/>
            <a:ext cx="1600200" cy="427985"/>
          </a:xfrm>
          <a:prstGeom prst="roundRect">
            <a:avLst>
              <a:gd name="adj" fmla="val 50000"/>
            </a:avLst>
          </a:prstGeom>
          <a:solidFill>
            <a:srgbClr val="FF9E5C"/>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第四章节</a:t>
            </a:r>
            <a:endPar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火灾中如何逃生</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5334643" y="2565298"/>
            <a:ext cx="4126230" cy="368300"/>
          </a:xfrm>
          <a:prstGeom prst="rect">
            <a:avLst/>
          </a:prstGeom>
        </p:spPr>
        <p:txBody>
          <a:bodyPr wrap="none">
            <a:spAutoFit/>
          </a:bodyPr>
          <a:lstStyle/>
          <a:p>
            <a:pPr marL="285750" indent="-285750">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平时要想好几条不同方向的逃生路线</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 name="矩形 3"/>
          <p:cNvSpPr/>
          <p:nvPr/>
        </p:nvSpPr>
        <p:spPr>
          <a:xfrm>
            <a:off x="5334643" y="1955698"/>
            <a:ext cx="1404620" cy="460375"/>
          </a:xfrm>
          <a:prstGeom prst="rect">
            <a:avLst/>
          </a:prstGeom>
          <a:solidFill>
            <a:srgbClr val="D35350"/>
          </a:solidFill>
        </p:spPr>
        <p:txBody>
          <a:bodyPr wrap="none">
            <a:spAutoFit/>
          </a:bodyPr>
          <a:lstStyle/>
          <a:p>
            <a:r>
              <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逃生路线</a:t>
            </a:r>
            <a:endPar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6" name="矩形 5"/>
          <p:cNvSpPr/>
          <p:nvPr/>
        </p:nvSpPr>
        <p:spPr>
          <a:xfrm>
            <a:off x="5334643" y="3807767"/>
            <a:ext cx="4354830" cy="368300"/>
          </a:xfrm>
          <a:prstGeom prst="rect">
            <a:avLst/>
          </a:prstGeom>
        </p:spPr>
        <p:txBody>
          <a:bodyPr wrap="none">
            <a:spAutoFit/>
          </a:bodyPr>
          <a:lstStyle/>
          <a:p>
            <a:pPr marL="285750" indent="-285750">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躲避烟火不要往阁楼、床底、大橱内钻</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 name="矩形 6"/>
          <p:cNvSpPr/>
          <p:nvPr/>
        </p:nvSpPr>
        <p:spPr>
          <a:xfrm>
            <a:off x="5334643" y="3198167"/>
            <a:ext cx="1404620" cy="460375"/>
          </a:xfrm>
          <a:prstGeom prst="rect">
            <a:avLst/>
          </a:prstGeom>
          <a:solidFill>
            <a:srgbClr val="D35350"/>
          </a:solidFill>
        </p:spPr>
        <p:txBody>
          <a:bodyPr wrap="none">
            <a:spAutoFit/>
          </a:bodyPr>
          <a:lstStyle/>
          <a:p>
            <a:r>
              <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躲避烟火</a:t>
            </a:r>
            <a:endPar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 name="矩形 7"/>
          <p:cNvSpPr/>
          <p:nvPr/>
        </p:nvSpPr>
        <p:spPr>
          <a:xfrm>
            <a:off x="984535" y="4987772"/>
            <a:ext cx="10298430" cy="922020"/>
          </a:xfrm>
          <a:prstGeom prst="rect">
            <a:avLst/>
          </a:prstGeom>
        </p:spPr>
        <p:txBody>
          <a:bodyPr wrap="none">
            <a:spAutoFit/>
          </a:bodyPr>
          <a:lstStyle/>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火势不大要当机立断披上浸湿的衣服或裹上湿毛毯、湿被褥勇敢地冲出去，但千万不要披塑料面衣</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不要留恋财物，尽快逃出火场，千万记住，既已逃出决不回头跑</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9" name="矩形 8"/>
          <p:cNvSpPr/>
          <p:nvPr/>
        </p:nvSpPr>
        <p:spPr>
          <a:xfrm>
            <a:off x="984535" y="4378172"/>
            <a:ext cx="1404620" cy="460375"/>
          </a:xfrm>
          <a:prstGeom prst="rect">
            <a:avLst/>
          </a:prstGeom>
          <a:solidFill>
            <a:srgbClr val="D35350"/>
          </a:solidFill>
        </p:spPr>
        <p:txBody>
          <a:bodyPr wrap="none">
            <a:spAutoFit/>
          </a:bodyPr>
          <a:lstStyle/>
          <a:p>
            <a:r>
              <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不要留恋</a:t>
            </a:r>
            <a:endPar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 name="矩形 4"/>
          <p:cNvSpPr/>
          <p:nvPr/>
        </p:nvSpPr>
        <p:spPr>
          <a:xfrm>
            <a:off x="984535" y="1654629"/>
            <a:ext cx="4051922" cy="2522470"/>
          </a:xfrm>
          <a:prstGeom prst="rect">
            <a:avLst/>
          </a:prstGeom>
          <a:blipFill>
            <a:blip r:embed="rId1"/>
            <a:stretch>
              <a:fillRect t="-4739" b="-46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itchFamily="18" charset="-122"/>
              <a:sym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火灾中如何逃生</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116114" y="175411"/>
            <a:ext cx="6858000" cy="6858000"/>
          </a:xfrm>
          <a:prstGeom prst="rect">
            <a:avLst/>
          </a:prstGeom>
        </p:spPr>
      </p:pic>
      <p:sp>
        <p:nvSpPr>
          <p:cNvPr id="5" name="矩形 4"/>
          <p:cNvSpPr/>
          <p:nvPr/>
        </p:nvSpPr>
        <p:spPr>
          <a:xfrm>
            <a:off x="6873157" y="2855584"/>
            <a:ext cx="5028557" cy="92202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在浓烟中避难逃生，要尽量放低身体，并用湿毛巾捂住嘴鼻</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6" name="矩形 5"/>
          <p:cNvSpPr/>
          <p:nvPr/>
        </p:nvSpPr>
        <p:spPr>
          <a:xfrm>
            <a:off x="6873157" y="2245984"/>
            <a:ext cx="1404620" cy="460375"/>
          </a:xfrm>
          <a:prstGeom prst="rect">
            <a:avLst/>
          </a:prstGeom>
          <a:solidFill>
            <a:srgbClr val="D35350"/>
          </a:solidFill>
        </p:spPr>
        <p:txBody>
          <a:bodyPr wrap="none">
            <a:spAutoFit/>
          </a:bodyPr>
          <a:lstStyle/>
          <a:p>
            <a:r>
              <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躲避浓烟</a:t>
            </a:r>
            <a:endPar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 name="矩形 6"/>
          <p:cNvSpPr/>
          <p:nvPr/>
        </p:nvSpPr>
        <p:spPr>
          <a:xfrm>
            <a:off x="6873158" y="4719304"/>
            <a:ext cx="4839872" cy="92202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如果身上着火，千万不要奔跑，要就地打滚，压灭身上火苗</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 name="矩形 7"/>
          <p:cNvSpPr/>
          <p:nvPr/>
        </p:nvSpPr>
        <p:spPr>
          <a:xfrm>
            <a:off x="6873157" y="4109704"/>
            <a:ext cx="1404620" cy="460375"/>
          </a:xfrm>
          <a:prstGeom prst="rect">
            <a:avLst/>
          </a:prstGeom>
          <a:solidFill>
            <a:srgbClr val="FF9E5C"/>
          </a:solidFill>
        </p:spPr>
        <p:txBody>
          <a:bodyPr wrap="none">
            <a:spAutoFit/>
          </a:bodyPr>
          <a:lstStyle/>
          <a:p>
            <a:r>
              <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身上着火</a:t>
            </a:r>
            <a:endParaRPr lang="zh-CN" altLang="en-US" sz="2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火灾中如何逃生</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853907" y="2693065"/>
            <a:ext cx="2929890" cy="645160"/>
          </a:xfrm>
          <a:prstGeom prst="rect">
            <a:avLst/>
          </a:prstGeom>
        </p:spPr>
        <p:txBody>
          <a:bodyPr wrap="none">
            <a:spAutoFit/>
          </a:bodyPr>
          <a:lstStyle/>
          <a:p>
            <a:r>
              <a:rPr lang="zh-CN" altLang="en-US" sz="36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不要盲目跳楼</a:t>
            </a:r>
            <a:endParaRPr lang="zh-CN" altLang="en-US" sz="36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984535" y="3614108"/>
            <a:ext cx="6096000" cy="1014730"/>
          </a:xfrm>
          <a:prstGeom prst="rect">
            <a:avLst/>
          </a:prstGeom>
          <a:ln>
            <a:solidFill>
              <a:schemeClr val="tx1">
                <a:lumMod val="75000"/>
                <a:lumOff val="25000"/>
              </a:schemeClr>
            </a:solidFill>
            <a:prstDash val="sysDash"/>
          </a:ln>
        </p:spPr>
        <p:txBody>
          <a:bodyPr>
            <a:spAutoFit/>
          </a:bodyPr>
          <a:lstStyle/>
          <a:p>
            <a:pPr>
              <a:lnSpc>
                <a:spcPct val="150000"/>
              </a:lnSpc>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可用绳子或把床单撕成条状连起来，紧栓在门窗档和重物上，顺势滑下</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 name="矩形 3"/>
          <p:cNvSpPr/>
          <p:nvPr/>
        </p:nvSpPr>
        <p:spPr>
          <a:xfrm>
            <a:off x="3030478" y="5409690"/>
            <a:ext cx="7498080" cy="460375"/>
          </a:xfrm>
          <a:prstGeom prst="rect">
            <a:avLst/>
          </a:prstGeom>
        </p:spPr>
        <p:txBody>
          <a:bodyPr wrap="none">
            <a:spAutoFit/>
          </a:bodyPr>
          <a:lstStyle/>
          <a:p>
            <a:r>
              <a:rPr lang="zh-CN" altLang="en-US" sz="24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充分利用房内的大窗、阳台、水落管或竹竿等逃生自救</a:t>
            </a:r>
            <a:endParaRPr lang="zh-CN" altLang="en-US" sz="24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6" name="矩形 5"/>
          <p:cNvSpPr/>
          <p:nvPr/>
        </p:nvSpPr>
        <p:spPr>
          <a:xfrm>
            <a:off x="984535" y="5261154"/>
            <a:ext cx="1811020" cy="583565"/>
          </a:xfrm>
          <a:prstGeom prst="rect">
            <a:avLst/>
          </a:prstGeom>
          <a:solidFill>
            <a:srgbClr val="D35350"/>
          </a:solidFill>
        </p:spPr>
        <p:txBody>
          <a:bodyPr wrap="none">
            <a:spAutoFit/>
          </a:bodyPr>
          <a:lstStyle/>
          <a:p>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逃生自救</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5" name="图片 4"/>
          <p:cNvPicPr>
            <a:picLocks noChangeAspect="1"/>
          </p:cNvPicPr>
          <p:nvPr/>
        </p:nvPicPr>
        <p:blipFill>
          <a:blip r:embed="rId1"/>
          <a:stretch>
            <a:fillRect/>
          </a:stretch>
        </p:blipFill>
        <p:spPr>
          <a:xfrm>
            <a:off x="8379603" y="1749010"/>
            <a:ext cx="1274891" cy="366430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flipH="1">
            <a:off x="1874838" y="1358221"/>
            <a:ext cx="2752725" cy="4019550"/>
          </a:xfrm>
          <a:prstGeom prst="rect">
            <a:avLst/>
          </a:prstGeom>
        </p:spPr>
      </p:pic>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火灾中如何逃生</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4817999" y="3441964"/>
            <a:ext cx="6596100" cy="101473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楼上如被火围困，快向室外扔抛沙发垫、枕头等软物或其它小物品，夜间则可打手电，发出求救信号</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 name="矩形 3"/>
          <p:cNvSpPr/>
          <p:nvPr/>
        </p:nvSpPr>
        <p:spPr>
          <a:xfrm>
            <a:off x="4817999" y="2646072"/>
            <a:ext cx="2014220" cy="645160"/>
          </a:xfrm>
          <a:prstGeom prst="rect">
            <a:avLst/>
          </a:prstGeom>
          <a:solidFill>
            <a:srgbClr val="D35350"/>
          </a:solidFill>
        </p:spPr>
        <p:txBody>
          <a:bodyPr wrap="none">
            <a:spAutoFit/>
          </a:bodyPr>
          <a:lstStyle/>
          <a:p>
            <a:r>
              <a:rPr lang="zh-CN" altLang="en-US" sz="36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释放信号</a:t>
            </a:r>
            <a:endParaRPr lang="zh-CN" altLang="en-US" sz="36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 name="矩形 4"/>
          <p:cNvSpPr/>
          <p:nvPr/>
        </p:nvSpPr>
        <p:spPr>
          <a:xfrm>
            <a:off x="853907" y="5409750"/>
            <a:ext cx="10205979" cy="55308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若逃生路线被火封锁，立即退回室内，关闭门窗，堵住缝隙，有条件的向门窗上浇水</a:t>
            </a:r>
            <a:endParaRPr lang="zh-CN" altLang="en-US"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 name="矩形 6"/>
          <p:cNvSpPr/>
          <p:nvPr/>
        </p:nvSpPr>
        <p:spPr>
          <a:xfrm>
            <a:off x="853907" y="4659280"/>
            <a:ext cx="2014220" cy="645160"/>
          </a:xfrm>
          <a:prstGeom prst="rect">
            <a:avLst/>
          </a:prstGeom>
        </p:spPr>
        <p:txBody>
          <a:bodyPr wrap="none">
            <a:spAutoFit/>
          </a:bodyPr>
          <a:lstStyle/>
          <a:p>
            <a:r>
              <a:rPr lang="zh-CN" altLang="en-US" sz="36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退会室内</a:t>
            </a:r>
            <a:endParaRPr lang="zh-CN" altLang="en-US" sz="36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flipH="1">
            <a:off x="9780396" y="1010802"/>
            <a:ext cx="2411604" cy="1422341"/>
          </a:xfrm>
          <a:prstGeom prst="rect">
            <a:avLst/>
          </a:prstGeom>
        </p:spPr>
      </p:pic>
      <p:pic>
        <p:nvPicPr>
          <p:cNvPr id="6" name="图片 5"/>
          <p:cNvPicPr>
            <a:picLocks noChangeAspect="1"/>
          </p:cNvPicPr>
          <p:nvPr/>
        </p:nvPicPr>
        <p:blipFill>
          <a:blip r:embed="rId2"/>
          <a:stretch>
            <a:fillRect/>
          </a:stretch>
        </p:blipFill>
        <p:spPr>
          <a:xfrm>
            <a:off x="6147946" y="6044948"/>
            <a:ext cx="6044054" cy="813052"/>
          </a:xfrm>
          <a:prstGeom prst="rect">
            <a:avLst/>
          </a:prstGeom>
        </p:spPr>
      </p:pic>
      <p:pic>
        <p:nvPicPr>
          <p:cNvPr id="9" name="图片 8"/>
          <p:cNvPicPr>
            <a:picLocks noChangeAspect="1"/>
          </p:cNvPicPr>
          <p:nvPr/>
        </p:nvPicPr>
        <p:blipFill>
          <a:blip r:embed="rId3"/>
          <a:stretch>
            <a:fillRect/>
          </a:stretch>
        </p:blipFill>
        <p:spPr>
          <a:xfrm>
            <a:off x="7670811" y="5270248"/>
            <a:ext cx="1219556" cy="1549400"/>
          </a:xfrm>
          <a:prstGeom prst="rect">
            <a:avLst/>
          </a:prstGeom>
        </p:spPr>
      </p:pic>
      <p:pic>
        <p:nvPicPr>
          <p:cNvPr id="19" name="图片 18"/>
          <p:cNvPicPr>
            <a:picLocks noChangeAspect="1"/>
          </p:cNvPicPr>
          <p:nvPr/>
        </p:nvPicPr>
        <p:blipFill>
          <a:blip r:embed="rId4"/>
          <a:stretch>
            <a:fillRect/>
          </a:stretch>
        </p:blipFill>
        <p:spPr>
          <a:xfrm flipH="1">
            <a:off x="1338994" y="6083300"/>
            <a:ext cx="1482263" cy="741132"/>
          </a:xfrm>
          <a:prstGeom prst="rect">
            <a:avLst/>
          </a:prstGeom>
        </p:spPr>
      </p:pic>
      <p:sp>
        <p:nvSpPr>
          <p:cNvPr id="21" name="椭圆 20"/>
          <p:cNvSpPr/>
          <p:nvPr/>
        </p:nvSpPr>
        <p:spPr>
          <a:xfrm>
            <a:off x="812095" y="807602"/>
            <a:ext cx="2262594" cy="2262594"/>
          </a:xfrm>
          <a:prstGeom prst="ellipse">
            <a:avLst/>
          </a:prstGeom>
          <a:solidFill>
            <a:srgbClr val="D353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25" name="矩形 24"/>
          <p:cNvSpPr/>
          <p:nvPr/>
        </p:nvSpPr>
        <p:spPr>
          <a:xfrm>
            <a:off x="1218447" y="1280602"/>
            <a:ext cx="1458595" cy="768350"/>
          </a:xfrm>
          <a:prstGeom prst="rect">
            <a:avLst/>
          </a:prstGeom>
        </p:spPr>
        <p:txBody>
          <a:bodyPr wrap="none">
            <a:spAutoFit/>
          </a:bodyPr>
          <a:lstStyle/>
          <a:p>
            <a:pPr algn="ctr"/>
            <a:r>
              <a:rPr lang="zh-CN" altLang="en-US" sz="44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目</a:t>
            </a:r>
            <a:r>
              <a:rPr lang="zh-CN" altLang="en-US" sz="4400" b="1" dirty="0">
                <a:solidFill>
                  <a:schemeClr val="bg1"/>
                </a:solidFill>
                <a:latin typeface="思源黑体 Regular" panose="020B0500000000000000" charset="-122"/>
                <a:ea typeface="汉仪旗黑-60S" pitchFamily="18" charset="-122"/>
                <a:sym typeface="Arial" panose="020B0604020202020204" pitchFamily="34" charset="0"/>
              </a:rPr>
              <a:t> 录</a:t>
            </a:r>
            <a:endParaRPr lang="zh-CN" altLang="en-US" sz="4400" b="1" dirty="0">
              <a:solidFill>
                <a:schemeClr val="bg1"/>
              </a:solidFill>
              <a:latin typeface="思源黑体 Regular" panose="020B0500000000000000" charset="-122"/>
              <a:ea typeface="汉仪旗黑-60S" pitchFamily="18" charset="-122"/>
              <a:sym typeface="Arial" panose="020B0604020202020204" pitchFamily="34" charset="0"/>
            </a:endParaRPr>
          </a:p>
        </p:txBody>
      </p:sp>
      <p:sp>
        <p:nvSpPr>
          <p:cNvPr id="26" name="矩形 25"/>
          <p:cNvSpPr/>
          <p:nvPr/>
        </p:nvSpPr>
        <p:spPr>
          <a:xfrm>
            <a:off x="675447" y="1970179"/>
            <a:ext cx="2544595" cy="583565"/>
          </a:xfrm>
          <a:prstGeom prst="rect">
            <a:avLst/>
          </a:prstGeom>
        </p:spPr>
        <p:txBody>
          <a:bodyPr wrap="square">
            <a:spAutoFit/>
          </a:bodyPr>
          <a:lstStyle/>
          <a:p>
            <a:pPr algn="ctr"/>
            <a:r>
              <a:rPr lang="zh-CN" altLang="en-US" sz="3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Contents</a:t>
            </a:r>
            <a:endParaRPr lang="zh-CN" altLang="en-US" sz="3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27" name="图片 26"/>
          <p:cNvPicPr>
            <a:picLocks noChangeAspect="1"/>
          </p:cNvPicPr>
          <p:nvPr/>
        </p:nvPicPr>
        <p:blipFill rotWithShape="1">
          <a:blip r:embed="rId5"/>
          <a:srcRect/>
          <a:stretch>
            <a:fillRect/>
          </a:stretch>
        </p:blipFill>
        <p:spPr>
          <a:xfrm>
            <a:off x="4052767" y="769532"/>
            <a:ext cx="855772" cy="855772"/>
          </a:xfrm>
          <a:prstGeom prst="rect">
            <a:avLst/>
          </a:prstGeom>
        </p:spPr>
      </p:pic>
      <p:sp>
        <p:nvSpPr>
          <p:cNvPr id="28" name="文本框"/>
          <p:cNvSpPr/>
          <p:nvPr/>
        </p:nvSpPr>
        <p:spPr>
          <a:xfrm>
            <a:off x="4928214" y="919716"/>
            <a:ext cx="4464819" cy="460375"/>
          </a:xfrm>
          <a:prstGeom prst="rect">
            <a:avLst/>
          </a:prstGeom>
        </p:spPr>
        <p:txBody>
          <a:bodyPr wrap="square">
            <a:spAutoFit/>
          </a:bodyPr>
          <a:lstStyle/>
          <a:p>
            <a:pPr lvl="0"/>
            <a:r>
              <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认识消防器材和标识</a:t>
            </a:r>
            <a:endPar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9" name="矩形 28"/>
          <p:cNvSpPr/>
          <p:nvPr/>
        </p:nvSpPr>
        <p:spPr>
          <a:xfrm flipH="1">
            <a:off x="4942392" y="1271369"/>
            <a:ext cx="4331155" cy="330835"/>
          </a:xfrm>
          <a:prstGeom prst="rect">
            <a:avLst/>
          </a:prstGeom>
        </p:spPr>
        <p:txBody>
          <a:bodyPr wrap="square">
            <a:spAutoFit/>
          </a:bodyPr>
          <a:lstStyle/>
          <a:p>
            <a:pPr lvl="0">
              <a:lnSpc>
                <a:spcPct val="13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303030"/>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0" name="文本框"/>
          <p:cNvSpPr/>
          <p:nvPr/>
        </p:nvSpPr>
        <p:spPr>
          <a:xfrm>
            <a:off x="4928214" y="1929708"/>
            <a:ext cx="2437405" cy="460375"/>
          </a:xfrm>
          <a:prstGeom prst="rect">
            <a:avLst/>
          </a:prstGeom>
        </p:spPr>
        <p:txBody>
          <a:bodyPr wrap="square">
            <a:spAutoFit/>
          </a:bodyPr>
          <a:lstStyle/>
          <a:p>
            <a:pPr lvl="0"/>
            <a:r>
              <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如何预防火灾</a:t>
            </a:r>
            <a:endPar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1" name="矩形 30"/>
          <p:cNvSpPr/>
          <p:nvPr/>
        </p:nvSpPr>
        <p:spPr>
          <a:xfrm flipH="1">
            <a:off x="5043381" y="2357561"/>
            <a:ext cx="5254860" cy="330835"/>
          </a:xfrm>
          <a:prstGeom prst="rect">
            <a:avLst/>
          </a:prstGeom>
        </p:spPr>
        <p:txBody>
          <a:bodyPr wrap="square">
            <a:spAutoFit/>
          </a:bodyPr>
          <a:lstStyle/>
          <a:p>
            <a:pPr lvl="0">
              <a:lnSpc>
                <a:spcPct val="13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303030"/>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2" name="文本框"/>
          <p:cNvSpPr/>
          <p:nvPr/>
        </p:nvSpPr>
        <p:spPr>
          <a:xfrm>
            <a:off x="4928214" y="2939700"/>
            <a:ext cx="2780874" cy="460375"/>
          </a:xfrm>
          <a:prstGeom prst="rect">
            <a:avLst/>
          </a:prstGeom>
        </p:spPr>
        <p:txBody>
          <a:bodyPr wrap="square">
            <a:spAutoFit/>
          </a:bodyPr>
          <a:lstStyle/>
          <a:p>
            <a:pPr lvl="0"/>
            <a:r>
              <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学习如何灭火</a:t>
            </a:r>
            <a:endPar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3" name="矩形 32"/>
          <p:cNvSpPr/>
          <p:nvPr/>
        </p:nvSpPr>
        <p:spPr>
          <a:xfrm flipH="1">
            <a:off x="4942393" y="3291353"/>
            <a:ext cx="4331153" cy="330835"/>
          </a:xfrm>
          <a:prstGeom prst="rect">
            <a:avLst/>
          </a:prstGeom>
        </p:spPr>
        <p:txBody>
          <a:bodyPr wrap="square">
            <a:spAutoFit/>
          </a:bodyPr>
          <a:lstStyle/>
          <a:p>
            <a:pPr lvl="0">
              <a:lnSpc>
                <a:spcPct val="13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303030"/>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4" name="文本框"/>
          <p:cNvSpPr/>
          <p:nvPr/>
        </p:nvSpPr>
        <p:spPr>
          <a:xfrm>
            <a:off x="4928214" y="3949692"/>
            <a:ext cx="2437405" cy="460375"/>
          </a:xfrm>
          <a:prstGeom prst="rect">
            <a:avLst/>
          </a:prstGeom>
        </p:spPr>
        <p:txBody>
          <a:bodyPr wrap="square">
            <a:spAutoFit/>
          </a:bodyPr>
          <a:lstStyle/>
          <a:p>
            <a:pPr lvl="0"/>
            <a:r>
              <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火灾中如何逃生</a:t>
            </a:r>
            <a:endParaRPr lang="zh-CN" altLang="en-US" sz="2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5" name="矩形 34"/>
          <p:cNvSpPr/>
          <p:nvPr/>
        </p:nvSpPr>
        <p:spPr>
          <a:xfrm flipH="1">
            <a:off x="4942392" y="4301345"/>
            <a:ext cx="3887872" cy="330835"/>
          </a:xfrm>
          <a:prstGeom prst="rect">
            <a:avLst/>
          </a:prstGeom>
        </p:spPr>
        <p:txBody>
          <a:bodyPr wrap="square">
            <a:spAutoFit/>
          </a:bodyPr>
          <a:lstStyle/>
          <a:p>
            <a:pPr lvl="0">
              <a:lnSpc>
                <a:spcPct val="13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303030"/>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36" name="图片 35"/>
          <p:cNvPicPr>
            <a:picLocks noChangeAspect="1"/>
          </p:cNvPicPr>
          <p:nvPr/>
        </p:nvPicPr>
        <p:blipFill rotWithShape="1">
          <a:blip r:embed="rId5"/>
          <a:srcRect/>
          <a:stretch>
            <a:fillRect/>
          </a:stretch>
        </p:blipFill>
        <p:spPr>
          <a:xfrm>
            <a:off x="4052767" y="1779264"/>
            <a:ext cx="855772" cy="855772"/>
          </a:xfrm>
          <a:prstGeom prst="rect">
            <a:avLst/>
          </a:prstGeom>
        </p:spPr>
      </p:pic>
      <p:pic>
        <p:nvPicPr>
          <p:cNvPr id="37" name="图片 36"/>
          <p:cNvPicPr>
            <a:picLocks noChangeAspect="1"/>
          </p:cNvPicPr>
          <p:nvPr/>
        </p:nvPicPr>
        <p:blipFill rotWithShape="1">
          <a:blip r:embed="rId5"/>
          <a:srcRect/>
          <a:stretch>
            <a:fillRect/>
          </a:stretch>
        </p:blipFill>
        <p:spPr>
          <a:xfrm>
            <a:off x="4052767" y="2788996"/>
            <a:ext cx="855772" cy="855772"/>
          </a:xfrm>
          <a:prstGeom prst="rect">
            <a:avLst/>
          </a:prstGeom>
        </p:spPr>
      </p:pic>
      <p:pic>
        <p:nvPicPr>
          <p:cNvPr id="38" name="图片 37"/>
          <p:cNvPicPr>
            <a:picLocks noChangeAspect="1"/>
          </p:cNvPicPr>
          <p:nvPr/>
        </p:nvPicPr>
        <p:blipFill rotWithShape="1">
          <a:blip r:embed="rId5"/>
          <a:srcRect/>
          <a:stretch>
            <a:fillRect/>
          </a:stretch>
        </p:blipFill>
        <p:spPr>
          <a:xfrm>
            <a:off x="4052767" y="3798727"/>
            <a:ext cx="855772" cy="85577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53546" y="5472820"/>
            <a:ext cx="12038454" cy="1385180"/>
            <a:chOff x="-151254" y="5270248"/>
            <a:chExt cx="13798981" cy="1587752"/>
          </a:xfrm>
        </p:grpSpPr>
        <p:grpSp>
          <p:nvGrpSpPr>
            <p:cNvPr id="3" name="组合 2"/>
            <p:cNvGrpSpPr/>
            <p:nvPr/>
          </p:nvGrpSpPr>
          <p:grpSpPr>
            <a:xfrm>
              <a:off x="7603673" y="5270248"/>
              <a:ext cx="6044054" cy="1587752"/>
              <a:chOff x="7603673" y="5270248"/>
              <a:chExt cx="6044054" cy="1587752"/>
            </a:xfrm>
          </p:grpSpPr>
          <p:pic>
            <p:nvPicPr>
              <p:cNvPr id="22" name="图片 21"/>
              <p:cNvPicPr>
                <a:picLocks noChangeAspect="1"/>
              </p:cNvPicPr>
              <p:nvPr/>
            </p:nvPicPr>
            <p:blipFill>
              <a:blip r:embed="rId1"/>
              <a:stretch>
                <a:fillRect/>
              </a:stretch>
            </p:blipFill>
            <p:spPr>
              <a:xfrm>
                <a:off x="7603673" y="6044949"/>
                <a:ext cx="6044054" cy="813051"/>
              </a:xfrm>
              <a:prstGeom prst="rect">
                <a:avLst/>
              </a:prstGeom>
            </p:spPr>
          </p:pic>
          <p:pic>
            <p:nvPicPr>
              <p:cNvPr id="23" name="图片 22"/>
              <p:cNvPicPr>
                <a:picLocks noChangeAspect="1"/>
              </p:cNvPicPr>
              <p:nvPr/>
            </p:nvPicPr>
            <p:blipFill>
              <a:blip r:embed="rId2"/>
              <a:stretch>
                <a:fillRect/>
              </a:stretch>
            </p:blipFill>
            <p:spPr>
              <a:xfrm>
                <a:off x="9126538" y="5270248"/>
                <a:ext cx="1219556" cy="1549400"/>
              </a:xfrm>
              <a:prstGeom prst="rect">
                <a:avLst/>
              </a:prstGeom>
            </p:spPr>
          </p:pic>
        </p:grpSp>
        <p:grpSp>
          <p:nvGrpSpPr>
            <p:cNvPr id="24" name="组合 23"/>
            <p:cNvGrpSpPr/>
            <p:nvPr/>
          </p:nvGrpSpPr>
          <p:grpSpPr>
            <a:xfrm flipH="1">
              <a:off x="-151254" y="5270248"/>
              <a:ext cx="6044054" cy="1587752"/>
              <a:chOff x="6147946" y="5270248"/>
              <a:chExt cx="6044054" cy="1587752"/>
            </a:xfrm>
          </p:grpSpPr>
          <p:pic>
            <p:nvPicPr>
              <p:cNvPr id="39" name="图片 38"/>
              <p:cNvPicPr>
                <a:picLocks noChangeAspect="1"/>
              </p:cNvPicPr>
              <p:nvPr/>
            </p:nvPicPr>
            <p:blipFill>
              <a:blip r:embed="rId1"/>
              <a:stretch>
                <a:fillRect/>
              </a:stretch>
            </p:blipFill>
            <p:spPr>
              <a:xfrm>
                <a:off x="6147946" y="6044948"/>
                <a:ext cx="6044054" cy="813052"/>
              </a:xfrm>
              <a:prstGeom prst="rect">
                <a:avLst/>
              </a:prstGeom>
            </p:spPr>
          </p:pic>
          <p:pic>
            <p:nvPicPr>
              <p:cNvPr id="40" name="图片 39"/>
              <p:cNvPicPr>
                <a:picLocks noChangeAspect="1"/>
              </p:cNvPicPr>
              <p:nvPr/>
            </p:nvPicPr>
            <p:blipFill>
              <a:blip r:embed="rId2"/>
              <a:stretch>
                <a:fillRect/>
              </a:stretch>
            </p:blipFill>
            <p:spPr>
              <a:xfrm>
                <a:off x="7670811" y="5270248"/>
                <a:ext cx="1219556" cy="1549400"/>
              </a:xfrm>
              <a:prstGeom prst="rect">
                <a:avLst/>
              </a:prstGeom>
            </p:spPr>
          </p:pic>
        </p:grpSp>
      </p:grpSp>
      <p:pic>
        <p:nvPicPr>
          <p:cNvPr id="41" name="图片 40"/>
          <p:cNvPicPr>
            <a:picLocks noChangeAspect="1"/>
          </p:cNvPicPr>
          <p:nvPr/>
        </p:nvPicPr>
        <p:blipFill>
          <a:blip r:embed="rId3"/>
          <a:stretch>
            <a:fillRect/>
          </a:stretch>
        </p:blipFill>
        <p:spPr>
          <a:xfrm flipH="1">
            <a:off x="5496039" y="6083409"/>
            <a:ext cx="1482263" cy="741132"/>
          </a:xfrm>
          <a:prstGeom prst="rect">
            <a:avLst/>
          </a:prstGeom>
        </p:spPr>
      </p:pic>
      <p:sp>
        <p:nvSpPr>
          <p:cNvPr id="42" name="椭圆 41"/>
          <p:cNvSpPr/>
          <p:nvPr/>
        </p:nvSpPr>
        <p:spPr>
          <a:xfrm>
            <a:off x="5038723" y="762846"/>
            <a:ext cx="2114550" cy="21145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itchFamily="18" charset="-122"/>
              <a:sym typeface="Arial" panose="020B0604020202020204" pitchFamily="34" charset="0"/>
            </a:endParaRPr>
          </a:p>
        </p:txBody>
      </p:sp>
      <p:pic>
        <p:nvPicPr>
          <p:cNvPr id="43" name="图片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798" y="452428"/>
            <a:ext cx="2438400" cy="2438400"/>
          </a:xfrm>
          <a:prstGeom prst="rect">
            <a:avLst/>
          </a:prstGeom>
        </p:spPr>
      </p:pic>
      <p:sp>
        <p:nvSpPr>
          <p:cNvPr id="44" name="文本框"/>
          <p:cNvSpPr/>
          <p:nvPr/>
        </p:nvSpPr>
        <p:spPr>
          <a:xfrm>
            <a:off x="3309683" y="3006282"/>
            <a:ext cx="5572631" cy="768350"/>
          </a:xfrm>
          <a:prstGeom prst="rect">
            <a:avLst/>
          </a:prstGeom>
        </p:spPr>
        <p:txBody>
          <a:bodyPr wrap="square">
            <a:spAutoFit/>
          </a:bodyPr>
          <a:lstStyle/>
          <a:p>
            <a:pPr lvl="0" algn="ctr"/>
            <a:r>
              <a:rPr lang="zh-CN" altLang="en-US" sz="4400" b="1">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认识消防器材和标识</a:t>
            </a:r>
            <a:endPar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5" name="矩形 44"/>
          <p:cNvSpPr/>
          <p:nvPr/>
        </p:nvSpPr>
        <p:spPr>
          <a:xfrm flipH="1">
            <a:off x="2698651" y="3720844"/>
            <a:ext cx="6794695" cy="645160"/>
          </a:xfrm>
          <a:prstGeom prst="rect">
            <a:avLst/>
          </a:prstGeom>
        </p:spPr>
        <p:txBody>
          <a:bodyPr wrap="square">
            <a:spAutoFit/>
          </a:bodyPr>
          <a:lstStyle/>
          <a:p>
            <a:pPr lvl="0" algn="ctr">
              <a:lnSpc>
                <a:spcPct val="15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 oat cake sugar plum sweet</a:t>
            </a:r>
            <a:endPar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6" name="矩形: 圆角 21"/>
          <p:cNvSpPr/>
          <p:nvPr/>
        </p:nvSpPr>
        <p:spPr>
          <a:xfrm>
            <a:off x="5295898" y="4539614"/>
            <a:ext cx="1600200" cy="427985"/>
          </a:xfrm>
          <a:prstGeom prst="roundRect">
            <a:avLst>
              <a:gd name="adj" fmla="val 50000"/>
            </a:avLst>
          </a:prstGeom>
          <a:solidFill>
            <a:srgbClr val="FF9E5C"/>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第一章节</a:t>
            </a:r>
            <a:endPar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认识消防器材和标识</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624317" y="1373971"/>
            <a:ext cx="2931160" cy="922020"/>
          </a:xfrm>
          <a:prstGeom prst="rect">
            <a:avLst/>
          </a:prstGeom>
        </p:spPr>
        <p:txBody>
          <a:bodyPr wrap="none">
            <a:spAutoFit/>
          </a:bodyPr>
          <a:lstStyle/>
          <a:p>
            <a:r>
              <a:rPr lang="zh-CN" altLang="en-US" sz="5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消防器材</a:t>
            </a:r>
            <a:endParaRPr lang="zh-CN" altLang="en-US" sz="5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685796" y="2408458"/>
            <a:ext cx="11145986" cy="521970"/>
          </a:xfrm>
          <a:prstGeom prst="rect">
            <a:avLst/>
          </a:prstGeom>
        </p:spPr>
        <p:txBody>
          <a:bodyPr wrap="square">
            <a:spAutoFit/>
          </a:bodyPr>
          <a:lstStyle/>
          <a:p>
            <a:r>
              <a:rPr lang="zh-CN" altLang="en-US" sz="28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是指用于灭火、防火以及火灾事故的器材。用于专业灭火的器材</a:t>
            </a:r>
            <a:endParaRPr lang="zh-CN" altLang="en-US" sz="28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 name="矩形 3"/>
          <p:cNvSpPr/>
          <p:nvPr/>
        </p:nvSpPr>
        <p:spPr>
          <a:xfrm>
            <a:off x="685796" y="3043625"/>
            <a:ext cx="6643937" cy="2876550"/>
          </a:xfrm>
          <a:prstGeom prst="rect">
            <a:avLst/>
          </a:prstGeom>
        </p:spPr>
        <p:txBody>
          <a:bodyPr wrap="square">
            <a:spAutoFit/>
          </a:bodyPr>
          <a:lstStyle/>
          <a:p>
            <a:r>
              <a:rPr lang="zh-CN" altLang="en-US" sz="2000" b="1"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贮气式灭火器</a:t>
            </a:r>
            <a:endParaRPr lang="en-US" altLang="zh-CN" sz="2000" b="1"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灭火剂由灭火器上的贮气瓶释放的压缩气体的或液化气体的压力驱动的灭火器</a:t>
            </a:r>
            <a:endParaRPr lang="en-US" altLang="zh-CN"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r>
              <a:rPr lang="zh-CN" altLang="en-US" sz="2000" b="1"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贮压式灭火器</a:t>
            </a:r>
            <a:endParaRPr lang="en-US" altLang="zh-CN" sz="2000" b="1"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灭火剂由灭火器同一容器内的压缩气体或灭火蒸气的压力</a:t>
            </a:r>
            <a:r>
              <a:rPr lang="zh-CN" altLang="en-US" sz="2000" b="1"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化学反应式灭火器</a:t>
            </a:r>
            <a:endParaRPr lang="en-US" altLang="zh-CN" sz="2000" b="1" dirty="0">
              <a:solidFill>
                <a:srgbClr val="FF9E5C"/>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灭火剂由灭火器内化学反应产生的气体压力驱动的灭火器</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1026" name="Picture 2" descr="Firefighter isolated colored icon set Free Vector"/>
          <p:cNvPicPr>
            <a:picLocks noChangeAspect="1" noChangeArrowheads="1"/>
          </p:cNvPicPr>
          <p:nvPr/>
        </p:nvPicPr>
        <p:blipFill>
          <a:blip r:embed="rId1"/>
          <a:srcRect/>
          <a:stretch>
            <a:fillRect/>
          </a:stretch>
        </p:blipFill>
        <p:spPr bwMode="auto">
          <a:xfrm>
            <a:off x="7478857" y="3042835"/>
            <a:ext cx="3067020" cy="30670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5689007" y="1454726"/>
            <a:ext cx="6225901" cy="4184073"/>
          </a:xfrm>
          <a:prstGeom prst="rect">
            <a:avLst/>
          </a:prstGeom>
        </p:spPr>
      </p:pic>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认识消防器材和标识</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707444" y="2011281"/>
            <a:ext cx="2980055" cy="768350"/>
          </a:xfrm>
          <a:prstGeom prst="rect">
            <a:avLst/>
          </a:prstGeom>
        </p:spPr>
        <p:txBody>
          <a:bodyPr wrap="none">
            <a:spAutoFit/>
          </a:bodyPr>
          <a:lstStyle/>
          <a:p>
            <a:r>
              <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灭火器使用</a:t>
            </a:r>
            <a:endPar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707444" y="2967428"/>
            <a:ext cx="5790338" cy="258445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遇有火警时，根据箱门的开启方式，按下门上的弹簧锁，销子自动退出，拉开箱门后，取下水枪拉转水带盘，拉出水带</a:t>
            </a:r>
            <a:endParaRPr lang="en-US" altLang="zh-CN"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285750" indent="-285750">
              <a:lnSpc>
                <a:spcPct val="150000"/>
              </a:lnSpc>
              <a:buFont typeface="Arial" panose="020B0604020202020204" pitchFamily="34" charset="0"/>
              <a:buChar char="•"/>
            </a:pPr>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同时把水带接口与消火栓接口连接上，拔动箱体内公里壁的电源开关，把室内消火栓手轮顺开启方向旋开，即能进行喷水灭火</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认识消防器材和标识</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2" name="组合 1"/>
          <p:cNvGrpSpPr/>
          <p:nvPr/>
        </p:nvGrpSpPr>
        <p:grpSpPr>
          <a:xfrm>
            <a:off x="1075550" y="1522702"/>
            <a:ext cx="10316441" cy="4349373"/>
            <a:chOff x="1437409" y="1541752"/>
            <a:chExt cx="11318946" cy="4772025"/>
          </a:xfrm>
        </p:grpSpPr>
        <p:pic>
          <p:nvPicPr>
            <p:cNvPr id="2050" name="Picture 2"/>
            <p:cNvPicPr>
              <a:picLocks noChangeAspect="1" noChangeArrowheads="1"/>
            </p:cNvPicPr>
            <p:nvPr/>
          </p:nvPicPr>
          <p:blipFill>
            <a:blip r:embed="rId1"/>
            <a:srcRect/>
            <a:stretch>
              <a:fillRect/>
            </a:stretch>
          </p:blipFill>
          <p:spPr bwMode="auto">
            <a:xfrm>
              <a:off x="1437409" y="1541752"/>
              <a:ext cx="5715000" cy="47720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2"/>
            <a:srcRect/>
            <a:stretch>
              <a:fillRect/>
            </a:stretch>
          </p:blipFill>
          <p:spPr bwMode="auto">
            <a:xfrm>
              <a:off x="7297448" y="1541752"/>
              <a:ext cx="5458907" cy="4772025"/>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53546" y="5472820"/>
            <a:ext cx="12038454" cy="1385180"/>
            <a:chOff x="-151254" y="5270248"/>
            <a:chExt cx="13798981" cy="1587752"/>
          </a:xfrm>
        </p:grpSpPr>
        <p:grpSp>
          <p:nvGrpSpPr>
            <p:cNvPr id="3" name="组合 2"/>
            <p:cNvGrpSpPr/>
            <p:nvPr/>
          </p:nvGrpSpPr>
          <p:grpSpPr>
            <a:xfrm>
              <a:off x="7603673" y="5270248"/>
              <a:ext cx="6044054" cy="1587752"/>
              <a:chOff x="7603673" y="5270248"/>
              <a:chExt cx="6044054" cy="1587752"/>
            </a:xfrm>
          </p:grpSpPr>
          <p:pic>
            <p:nvPicPr>
              <p:cNvPr id="22" name="图片 21"/>
              <p:cNvPicPr>
                <a:picLocks noChangeAspect="1"/>
              </p:cNvPicPr>
              <p:nvPr/>
            </p:nvPicPr>
            <p:blipFill>
              <a:blip r:embed="rId1"/>
              <a:stretch>
                <a:fillRect/>
              </a:stretch>
            </p:blipFill>
            <p:spPr>
              <a:xfrm>
                <a:off x="7603673" y="6044949"/>
                <a:ext cx="6044054" cy="813051"/>
              </a:xfrm>
              <a:prstGeom prst="rect">
                <a:avLst/>
              </a:prstGeom>
            </p:spPr>
          </p:pic>
          <p:pic>
            <p:nvPicPr>
              <p:cNvPr id="23" name="图片 22"/>
              <p:cNvPicPr>
                <a:picLocks noChangeAspect="1"/>
              </p:cNvPicPr>
              <p:nvPr/>
            </p:nvPicPr>
            <p:blipFill>
              <a:blip r:embed="rId2"/>
              <a:stretch>
                <a:fillRect/>
              </a:stretch>
            </p:blipFill>
            <p:spPr>
              <a:xfrm>
                <a:off x="9126538" y="5270248"/>
                <a:ext cx="1219556" cy="1549400"/>
              </a:xfrm>
              <a:prstGeom prst="rect">
                <a:avLst/>
              </a:prstGeom>
            </p:spPr>
          </p:pic>
        </p:grpSp>
        <p:grpSp>
          <p:nvGrpSpPr>
            <p:cNvPr id="24" name="组合 23"/>
            <p:cNvGrpSpPr/>
            <p:nvPr/>
          </p:nvGrpSpPr>
          <p:grpSpPr>
            <a:xfrm flipH="1">
              <a:off x="-151254" y="5270248"/>
              <a:ext cx="6044054" cy="1587752"/>
              <a:chOff x="6147946" y="5270248"/>
              <a:chExt cx="6044054" cy="1587752"/>
            </a:xfrm>
          </p:grpSpPr>
          <p:pic>
            <p:nvPicPr>
              <p:cNvPr id="39" name="图片 38"/>
              <p:cNvPicPr>
                <a:picLocks noChangeAspect="1"/>
              </p:cNvPicPr>
              <p:nvPr/>
            </p:nvPicPr>
            <p:blipFill>
              <a:blip r:embed="rId1"/>
              <a:stretch>
                <a:fillRect/>
              </a:stretch>
            </p:blipFill>
            <p:spPr>
              <a:xfrm>
                <a:off x="6147946" y="6044948"/>
                <a:ext cx="6044054" cy="813052"/>
              </a:xfrm>
              <a:prstGeom prst="rect">
                <a:avLst/>
              </a:prstGeom>
            </p:spPr>
          </p:pic>
          <p:pic>
            <p:nvPicPr>
              <p:cNvPr id="40" name="图片 39"/>
              <p:cNvPicPr>
                <a:picLocks noChangeAspect="1"/>
              </p:cNvPicPr>
              <p:nvPr/>
            </p:nvPicPr>
            <p:blipFill>
              <a:blip r:embed="rId2"/>
              <a:stretch>
                <a:fillRect/>
              </a:stretch>
            </p:blipFill>
            <p:spPr>
              <a:xfrm>
                <a:off x="7670811" y="5270248"/>
                <a:ext cx="1219556" cy="1549400"/>
              </a:xfrm>
              <a:prstGeom prst="rect">
                <a:avLst/>
              </a:prstGeom>
            </p:spPr>
          </p:pic>
        </p:grpSp>
      </p:grpSp>
      <p:pic>
        <p:nvPicPr>
          <p:cNvPr id="41" name="图片 40"/>
          <p:cNvPicPr>
            <a:picLocks noChangeAspect="1"/>
          </p:cNvPicPr>
          <p:nvPr/>
        </p:nvPicPr>
        <p:blipFill>
          <a:blip r:embed="rId3"/>
          <a:stretch>
            <a:fillRect/>
          </a:stretch>
        </p:blipFill>
        <p:spPr>
          <a:xfrm flipH="1">
            <a:off x="5496039" y="6083409"/>
            <a:ext cx="1482263" cy="741132"/>
          </a:xfrm>
          <a:prstGeom prst="rect">
            <a:avLst/>
          </a:prstGeom>
        </p:spPr>
      </p:pic>
      <p:sp>
        <p:nvSpPr>
          <p:cNvPr id="42" name="椭圆 41"/>
          <p:cNvSpPr/>
          <p:nvPr/>
        </p:nvSpPr>
        <p:spPr>
          <a:xfrm>
            <a:off x="5038723" y="762846"/>
            <a:ext cx="2114550" cy="21145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itchFamily="18" charset="-122"/>
              <a:sym typeface="Arial" panose="020B0604020202020204" pitchFamily="34" charset="0"/>
            </a:endParaRPr>
          </a:p>
        </p:txBody>
      </p:sp>
      <p:pic>
        <p:nvPicPr>
          <p:cNvPr id="43" name="图片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798" y="452428"/>
            <a:ext cx="2438400" cy="2438400"/>
          </a:xfrm>
          <a:prstGeom prst="rect">
            <a:avLst/>
          </a:prstGeom>
        </p:spPr>
      </p:pic>
      <p:sp>
        <p:nvSpPr>
          <p:cNvPr id="44" name="文本框"/>
          <p:cNvSpPr/>
          <p:nvPr/>
        </p:nvSpPr>
        <p:spPr>
          <a:xfrm>
            <a:off x="3309683" y="3006282"/>
            <a:ext cx="5572631" cy="768350"/>
          </a:xfrm>
          <a:prstGeom prst="rect">
            <a:avLst/>
          </a:prstGeom>
        </p:spPr>
        <p:txBody>
          <a:bodyPr wrap="square">
            <a:spAutoFit/>
          </a:bodyPr>
          <a:lstStyle/>
          <a:p>
            <a:pPr lvl="0" algn="ctr"/>
            <a:r>
              <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如何预防火灾</a:t>
            </a:r>
            <a:endParaRPr lang="zh-CN" altLang="en-US" sz="4400" b="1" dirty="0">
              <a:solidFill>
                <a:srgbClr val="D3535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5" name="矩形 44"/>
          <p:cNvSpPr/>
          <p:nvPr/>
        </p:nvSpPr>
        <p:spPr>
          <a:xfrm flipH="1">
            <a:off x="2698651" y="3720844"/>
            <a:ext cx="6794695" cy="645160"/>
          </a:xfrm>
          <a:prstGeom prst="rect">
            <a:avLst/>
          </a:prstGeom>
        </p:spPr>
        <p:txBody>
          <a:bodyPr wrap="square">
            <a:spAutoFit/>
          </a:bodyPr>
          <a:lstStyle/>
          <a:p>
            <a:pPr lvl="0" algn="ctr">
              <a:lnSpc>
                <a:spcPct val="150000"/>
              </a:lnSpc>
              <a:defRPr/>
            </a:pPr>
            <a:r>
              <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 oat cake sugar plum sweet</a:t>
            </a:r>
            <a:endParaRPr lang="en-US" altLang="zh-CN" sz="12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6" name="矩形: 圆角 21"/>
          <p:cNvSpPr/>
          <p:nvPr/>
        </p:nvSpPr>
        <p:spPr>
          <a:xfrm>
            <a:off x="5295898" y="4539614"/>
            <a:ext cx="1600200" cy="427985"/>
          </a:xfrm>
          <a:prstGeom prst="roundRect">
            <a:avLst>
              <a:gd name="adj" fmla="val 50000"/>
            </a:avLst>
          </a:prstGeom>
          <a:solidFill>
            <a:srgbClr val="FF9E5C"/>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a:t>
            </a:r>
            <a:r>
              <a:rPr lang="zh-CN" altLang="en-US" sz="1600" b="1" dirty="0">
                <a:solidFill>
                  <a:prstClr val="white"/>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二</a:t>
            </a:r>
            <a:r>
              <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章节</a:t>
            </a:r>
            <a:endParaRPr kumimoji="0" lang="zh-CN" altLang="en-US" sz="16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如何预防火灾</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 name="椭圆 6"/>
          <p:cNvSpPr/>
          <p:nvPr/>
        </p:nvSpPr>
        <p:spPr bwMode="auto">
          <a:xfrm>
            <a:off x="4723939" y="2089481"/>
            <a:ext cx="2110645" cy="2110646"/>
          </a:xfrm>
          <a:prstGeom prst="ellipse">
            <a:avLst/>
          </a:prstGeom>
          <a:solidFill>
            <a:srgbClr val="FF9E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31" name="Freeform 133"/>
          <p:cNvSpPr/>
          <p:nvPr/>
        </p:nvSpPr>
        <p:spPr bwMode="auto">
          <a:xfrm>
            <a:off x="5370368" y="2665617"/>
            <a:ext cx="817785" cy="958373"/>
          </a:xfrm>
          <a:custGeom>
            <a:avLst/>
            <a:gdLst>
              <a:gd name="connsiteX0" fmla="*/ 38762 w 488813"/>
              <a:gd name="connsiteY0" fmla="*/ 475202 h 572846"/>
              <a:gd name="connsiteX1" fmla="*/ 179882 w 488813"/>
              <a:gd name="connsiteY1" fmla="*/ 475202 h 572846"/>
              <a:gd name="connsiteX2" fmla="*/ 179882 w 488813"/>
              <a:gd name="connsiteY2" fmla="*/ 508316 h 572846"/>
              <a:gd name="connsiteX3" fmla="*/ 310855 w 488813"/>
              <a:gd name="connsiteY3" fmla="*/ 508316 h 572846"/>
              <a:gd name="connsiteX4" fmla="*/ 310855 w 488813"/>
              <a:gd name="connsiteY4" fmla="*/ 475202 h 572846"/>
              <a:gd name="connsiteX5" fmla="*/ 451975 w 488813"/>
              <a:gd name="connsiteY5" fmla="*/ 475202 h 572846"/>
              <a:gd name="connsiteX6" fmla="*/ 451975 w 488813"/>
              <a:gd name="connsiteY6" fmla="*/ 517514 h 572846"/>
              <a:gd name="connsiteX7" fmla="*/ 429782 w 488813"/>
              <a:gd name="connsiteY7" fmla="*/ 517514 h 572846"/>
              <a:gd name="connsiteX8" fmla="*/ 429782 w 488813"/>
              <a:gd name="connsiteY8" fmla="*/ 572846 h 572846"/>
              <a:gd name="connsiteX9" fmla="*/ 370752 w 488813"/>
              <a:gd name="connsiteY9" fmla="*/ 572846 h 572846"/>
              <a:gd name="connsiteX10" fmla="*/ 370752 w 488813"/>
              <a:gd name="connsiteY10" fmla="*/ 517514 h 572846"/>
              <a:gd name="connsiteX11" fmla="*/ 119836 w 488813"/>
              <a:gd name="connsiteY11" fmla="*/ 517514 h 572846"/>
              <a:gd name="connsiteX12" fmla="*/ 119836 w 488813"/>
              <a:gd name="connsiteY12" fmla="*/ 572846 h 572846"/>
              <a:gd name="connsiteX13" fmla="*/ 60806 w 488813"/>
              <a:gd name="connsiteY13" fmla="*/ 572846 h 572846"/>
              <a:gd name="connsiteX14" fmla="*/ 60806 w 488813"/>
              <a:gd name="connsiteY14" fmla="*/ 517514 h 572846"/>
              <a:gd name="connsiteX15" fmla="*/ 38762 w 488813"/>
              <a:gd name="connsiteY15" fmla="*/ 517514 h 572846"/>
              <a:gd name="connsiteX16" fmla="*/ 352298 w 488813"/>
              <a:gd name="connsiteY16" fmla="*/ 339752 h 572846"/>
              <a:gd name="connsiteX17" fmla="*/ 318168 w 488813"/>
              <a:gd name="connsiteY17" fmla="*/ 373826 h 572846"/>
              <a:gd name="connsiteX18" fmla="*/ 352298 w 488813"/>
              <a:gd name="connsiteY18" fmla="*/ 407900 h 572846"/>
              <a:gd name="connsiteX19" fmla="*/ 386428 w 488813"/>
              <a:gd name="connsiteY19" fmla="*/ 373826 h 572846"/>
              <a:gd name="connsiteX20" fmla="*/ 352298 w 488813"/>
              <a:gd name="connsiteY20" fmla="*/ 339752 h 572846"/>
              <a:gd name="connsiteX21" fmla="*/ 142903 w 488813"/>
              <a:gd name="connsiteY21" fmla="*/ 336989 h 572846"/>
              <a:gd name="connsiteX22" fmla="*/ 108773 w 488813"/>
              <a:gd name="connsiteY22" fmla="*/ 371063 h 572846"/>
              <a:gd name="connsiteX23" fmla="*/ 142903 w 488813"/>
              <a:gd name="connsiteY23" fmla="*/ 405137 h 572846"/>
              <a:gd name="connsiteX24" fmla="*/ 177034 w 488813"/>
              <a:gd name="connsiteY24" fmla="*/ 371063 h 572846"/>
              <a:gd name="connsiteX25" fmla="*/ 142903 w 488813"/>
              <a:gd name="connsiteY25" fmla="*/ 336989 h 572846"/>
              <a:gd name="connsiteX26" fmla="*/ 439991 w 488813"/>
              <a:gd name="connsiteY26" fmla="*/ 211858 h 572846"/>
              <a:gd name="connsiteX27" fmla="*/ 488813 w 488813"/>
              <a:gd name="connsiteY27" fmla="*/ 211858 h 572846"/>
              <a:gd name="connsiteX28" fmla="*/ 488813 w 488813"/>
              <a:gd name="connsiteY28" fmla="*/ 302993 h 572846"/>
              <a:gd name="connsiteX29" fmla="*/ 439991 w 488813"/>
              <a:gd name="connsiteY29" fmla="*/ 302993 h 572846"/>
              <a:gd name="connsiteX30" fmla="*/ 0 w 488813"/>
              <a:gd name="connsiteY30" fmla="*/ 211858 h 572846"/>
              <a:gd name="connsiteX31" fmla="*/ 48822 w 488813"/>
              <a:gd name="connsiteY31" fmla="*/ 211858 h 572846"/>
              <a:gd name="connsiteX32" fmla="*/ 48822 w 488813"/>
              <a:gd name="connsiteY32" fmla="*/ 302993 h 572846"/>
              <a:gd name="connsiteX33" fmla="*/ 0 w 488813"/>
              <a:gd name="connsiteY33" fmla="*/ 302993 h 572846"/>
              <a:gd name="connsiteX34" fmla="*/ 251752 w 488813"/>
              <a:gd name="connsiteY34" fmla="*/ 164777 h 572846"/>
              <a:gd name="connsiteX35" fmla="*/ 251752 w 488813"/>
              <a:gd name="connsiteY35" fmla="*/ 257790 h 572846"/>
              <a:gd name="connsiteX36" fmla="*/ 407644 w 488813"/>
              <a:gd name="connsiteY36" fmla="*/ 257790 h 572846"/>
              <a:gd name="connsiteX37" fmla="*/ 407644 w 488813"/>
              <a:gd name="connsiteY37" fmla="*/ 164777 h 572846"/>
              <a:gd name="connsiteX38" fmla="*/ 82022 w 488813"/>
              <a:gd name="connsiteY38" fmla="*/ 164777 h 572846"/>
              <a:gd name="connsiteX39" fmla="*/ 82022 w 488813"/>
              <a:gd name="connsiteY39" fmla="*/ 257790 h 572846"/>
              <a:gd name="connsiteX40" fmla="*/ 237915 w 488813"/>
              <a:gd name="connsiteY40" fmla="*/ 257790 h 572846"/>
              <a:gd name="connsiteX41" fmla="*/ 237915 w 488813"/>
              <a:gd name="connsiteY41" fmla="*/ 164777 h 572846"/>
              <a:gd name="connsiteX42" fmla="*/ 159562 w 488813"/>
              <a:gd name="connsiteY42" fmla="*/ 128861 h 572846"/>
              <a:gd name="connsiteX43" fmla="*/ 330977 w 488813"/>
              <a:gd name="connsiteY43" fmla="*/ 128861 h 572846"/>
              <a:gd name="connsiteX44" fmla="*/ 330175 w 488813"/>
              <a:gd name="connsiteY44" fmla="*/ 136256 h 572846"/>
              <a:gd name="connsiteX45" fmla="*/ 160413 w 488813"/>
              <a:gd name="connsiteY45" fmla="*/ 136256 h 572846"/>
              <a:gd name="connsiteX46" fmla="*/ 60806 w 488813"/>
              <a:gd name="connsiteY46" fmla="*/ 128861 h 572846"/>
              <a:gd name="connsiteX47" fmla="*/ 142092 w 488813"/>
              <a:gd name="connsiteY47" fmla="*/ 128861 h 572846"/>
              <a:gd name="connsiteX48" fmla="*/ 144728 w 488813"/>
              <a:gd name="connsiteY48" fmla="*/ 152828 h 572846"/>
              <a:gd name="connsiteX49" fmla="*/ 345860 w 488813"/>
              <a:gd name="connsiteY49" fmla="*/ 152828 h 572846"/>
              <a:gd name="connsiteX50" fmla="*/ 348496 w 488813"/>
              <a:gd name="connsiteY50" fmla="*/ 128861 h 572846"/>
              <a:gd name="connsiteX51" fmla="*/ 429783 w 488813"/>
              <a:gd name="connsiteY51" fmla="*/ 128861 h 572846"/>
              <a:gd name="connsiteX52" fmla="*/ 429783 w 488813"/>
              <a:gd name="connsiteY52" fmla="*/ 456709 h 572846"/>
              <a:gd name="connsiteX53" fmla="*/ 310834 w 488813"/>
              <a:gd name="connsiteY53" fmla="*/ 456709 h 572846"/>
              <a:gd name="connsiteX54" fmla="*/ 310834 w 488813"/>
              <a:gd name="connsiteY54" fmla="*/ 475202 h 572846"/>
              <a:gd name="connsiteX55" fmla="*/ 179902 w 488813"/>
              <a:gd name="connsiteY55" fmla="*/ 475202 h 572846"/>
              <a:gd name="connsiteX56" fmla="*/ 179902 w 488813"/>
              <a:gd name="connsiteY56" fmla="*/ 456709 h 572846"/>
              <a:gd name="connsiteX57" fmla="*/ 310788 w 488813"/>
              <a:gd name="connsiteY57" fmla="*/ 456709 h 572846"/>
              <a:gd name="connsiteX58" fmla="*/ 310788 w 488813"/>
              <a:gd name="connsiteY58" fmla="*/ 405137 h 572846"/>
              <a:gd name="connsiteX59" fmla="*/ 179801 w 488813"/>
              <a:gd name="connsiteY59" fmla="*/ 405137 h 572846"/>
              <a:gd name="connsiteX60" fmla="*/ 179801 w 488813"/>
              <a:gd name="connsiteY60" fmla="*/ 456709 h 572846"/>
              <a:gd name="connsiteX61" fmla="*/ 60806 w 488813"/>
              <a:gd name="connsiteY61" fmla="*/ 456709 h 572846"/>
              <a:gd name="connsiteX62" fmla="*/ 153312 w 488813"/>
              <a:gd name="connsiteY62" fmla="*/ 74565 h 572846"/>
              <a:gd name="connsiteX63" fmla="*/ 336859 w 488813"/>
              <a:gd name="connsiteY63" fmla="*/ 74565 h 572846"/>
              <a:gd name="connsiteX64" fmla="*/ 333862 w 488813"/>
              <a:gd name="connsiteY64" fmla="*/ 102231 h 572846"/>
              <a:gd name="connsiteX65" fmla="*/ 156496 w 488813"/>
              <a:gd name="connsiteY65" fmla="*/ 102231 h 572846"/>
              <a:gd name="connsiteX66" fmla="*/ 147061 w 488813"/>
              <a:gd name="connsiteY66" fmla="*/ 20269 h 572846"/>
              <a:gd name="connsiteX67" fmla="*/ 342741 w 488813"/>
              <a:gd name="connsiteY67" fmla="*/ 20269 h 572846"/>
              <a:gd name="connsiteX68" fmla="*/ 339648 w 488813"/>
              <a:gd name="connsiteY68" fmla="*/ 48823 h 572846"/>
              <a:gd name="connsiteX69" fmla="*/ 150348 w 488813"/>
              <a:gd name="connsiteY69" fmla="*/ 48823 h 572846"/>
              <a:gd name="connsiteX70" fmla="*/ 344937 w 488813"/>
              <a:gd name="connsiteY70" fmla="*/ 0 h 572846"/>
              <a:gd name="connsiteX71" fmla="*/ 362467 w 488813"/>
              <a:gd name="connsiteY71" fmla="*/ 1841 h 572846"/>
              <a:gd name="connsiteX72" fmla="*/ 348496 w 488813"/>
              <a:gd name="connsiteY72" fmla="*/ 128861 h 572846"/>
              <a:gd name="connsiteX73" fmla="*/ 330977 w 488813"/>
              <a:gd name="connsiteY73" fmla="*/ 128861 h 572846"/>
              <a:gd name="connsiteX74" fmla="*/ 333862 w 488813"/>
              <a:gd name="connsiteY74" fmla="*/ 102231 h 572846"/>
              <a:gd name="connsiteX75" fmla="*/ 347673 w 488813"/>
              <a:gd name="connsiteY75" fmla="*/ 102231 h 572846"/>
              <a:gd name="connsiteX76" fmla="*/ 347673 w 488813"/>
              <a:gd name="connsiteY76" fmla="*/ 74565 h 572846"/>
              <a:gd name="connsiteX77" fmla="*/ 336859 w 488813"/>
              <a:gd name="connsiteY77" fmla="*/ 74565 h 572846"/>
              <a:gd name="connsiteX78" fmla="*/ 339648 w 488813"/>
              <a:gd name="connsiteY78" fmla="*/ 48823 h 572846"/>
              <a:gd name="connsiteX79" fmla="*/ 355958 w 488813"/>
              <a:gd name="connsiteY79" fmla="*/ 48823 h 572846"/>
              <a:gd name="connsiteX80" fmla="*/ 355958 w 488813"/>
              <a:gd name="connsiteY80" fmla="*/ 20269 h 572846"/>
              <a:gd name="connsiteX81" fmla="*/ 342741 w 488813"/>
              <a:gd name="connsiteY81" fmla="*/ 20269 h 572846"/>
              <a:gd name="connsiteX82" fmla="*/ 144728 w 488813"/>
              <a:gd name="connsiteY82" fmla="*/ 0 h 572846"/>
              <a:gd name="connsiteX83" fmla="*/ 147061 w 488813"/>
              <a:gd name="connsiteY83" fmla="*/ 20269 h 572846"/>
              <a:gd name="connsiteX84" fmla="*/ 142916 w 488813"/>
              <a:gd name="connsiteY84" fmla="*/ 20269 h 572846"/>
              <a:gd name="connsiteX85" fmla="*/ 142916 w 488813"/>
              <a:gd name="connsiteY85" fmla="*/ 48823 h 572846"/>
              <a:gd name="connsiteX86" fmla="*/ 150348 w 488813"/>
              <a:gd name="connsiteY86" fmla="*/ 48823 h 572846"/>
              <a:gd name="connsiteX87" fmla="*/ 153312 w 488813"/>
              <a:gd name="connsiteY87" fmla="*/ 74565 h 572846"/>
              <a:gd name="connsiteX88" fmla="*/ 142916 w 488813"/>
              <a:gd name="connsiteY88" fmla="*/ 74565 h 572846"/>
              <a:gd name="connsiteX89" fmla="*/ 142916 w 488813"/>
              <a:gd name="connsiteY89" fmla="*/ 102231 h 572846"/>
              <a:gd name="connsiteX90" fmla="*/ 156496 w 488813"/>
              <a:gd name="connsiteY90" fmla="*/ 102231 h 572846"/>
              <a:gd name="connsiteX91" fmla="*/ 159562 w 488813"/>
              <a:gd name="connsiteY91" fmla="*/ 128861 h 572846"/>
              <a:gd name="connsiteX92" fmla="*/ 142092 w 488813"/>
              <a:gd name="connsiteY92" fmla="*/ 128861 h 572846"/>
              <a:gd name="connsiteX93" fmla="*/ 128121 w 488813"/>
              <a:gd name="connsiteY93" fmla="*/ 1841 h 57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88813" h="572846">
                <a:moveTo>
                  <a:pt x="38762" y="475202"/>
                </a:moveTo>
                <a:lnTo>
                  <a:pt x="179882" y="475202"/>
                </a:lnTo>
                <a:lnTo>
                  <a:pt x="179882" y="508316"/>
                </a:lnTo>
                <a:lnTo>
                  <a:pt x="310855" y="508316"/>
                </a:lnTo>
                <a:lnTo>
                  <a:pt x="310855" y="475202"/>
                </a:lnTo>
                <a:lnTo>
                  <a:pt x="451975" y="475202"/>
                </a:lnTo>
                <a:lnTo>
                  <a:pt x="451975" y="517514"/>
                </a:lnTo>
                <a:lnTo>
                  <a:pt x="429782" y="517514"/>
                </a:lnTo>
                <a:lnTo>
                  <a:pt x="429782" y="572846"/>
                </a:lnTo>
                <a:lnTo>
                  <a:pt x="370752" y="572846"/>
                </a:lnTo>
                <a:lnTo>
                  <a:pt x="370752" y="517514"/>
                </a:lnTo>
                <a:lnTo>
                  <a:pt x="119836" y="517514"/>
                </a:lnTo>
                <a:lnTo>
                  <a:pt x="119836" y="572846"/>
                </a:lnTo>
                <a:lnTo>
                  <a:pt x="60806" y="572846"/>
                </a:lnTo>
                <a:lnTo>
                  <a:pt x="60806" y="517514"/>
                </a:lnTo>
                <a:lnTo>
                  <a:pt x="38762" y="517514"/>
                </a:lnTo>
                <a:close/>
                <a:moveTo>
                  <a:pt x="352298" y="339752"/>
                </a:moveTo>
                <a:cubicBezTo>
                  <a:pt x="332927" y="339752"/>
                  <a:pt x="318168" y="355408"/>
                  <a:pt x="318168" y="373826"/>
                </a:cubicBezTo>
                <a:cubicBezTo>
                  <a:pt x="318168" y="392245"/>
                  <a:pt x="332927" y="407900"/>
                  <a:pt x="352298" y="407900"/>
                </a:cubicBezTo>
                <a:cubicBezTo>
                  <a:pt x="370747" y="407900"/>
                  <a:pt x="386428" y="392245"/>
                  <a:pt x="386428" y="373826"/>
                </a:cubicBezTo>
                <a:cubicBezTo>
                  <a:pt x="386428" y="355408"/>
                  <a:pt x="370747" y="339752"/>
                  <a:pt x="352298" y="339752"/>
                </a:cubicBezTo>
                <a:close/>
                <a:moveTo>
                  <a:pt x="142903" y="336989"/>
                </a:moveTo>
                <a:cubicBezTo>
                  <a:pt x="123532" y="336989"/>
                  <a:pt x="108773" y="352645"/>
                  <a:pt x="108773" y="371063"/>
                </a:cubicBezTo>
                <a:cubicBezTo>
                  <a:pt x="108773" y="389482"/>
                  <a:pt x="123532" y="405137"/>
                  <a:pt x="142903" y="405137"/>
                </a:cubicBezTo>
                <a:cubicBezTo>
                  <a:pt x="161352" y="405137"/>
                  <a:pt x="177034" y="389482"/>
                  <a:pt x="177034" y="371063"/>
                </a:cubicBezTo>
                <a:cubicBezTo>
                  <a:pt x="177034" y="352645"/>
                  <a:pt x="161352" y="336989"/>
                  <a:pt x="142903" y="336989"/>
                </a:cubicBezTo>
                <a:close/>
                <a:moveTo>
                  <a:pt x="439991" y="211858"/>
                </a:moveTo>
                <a:lnTo>
                  <a:pt x="488813" y="211858"/>
                </a:lnTo>
                <a:lnTo>
                  <a:pt x="488813" y="302993"/>
                </a:lnTo>
                <a:lnTo>
                  <a:pt x="439991" y="302993"/>
                </a:lnTo>
                <a:close/>
                <a:moveTo>
                  <a:pt x="0" y="211858"/>
                </a:moveTo>
                <a:lnTo>
                  <a:pt x="48822" y="211858"/>
                </a:lnTo>
                <a:lnTo>
                  <a:pt x="48822" y="302993"/>
                </a:lnTo>
                <a:lnTo>
                  <a:pt x="0" y="302993"/>
                </a:lnTo>
                <a:close/>
                <a:moveTo>
                  <a:pt x="251752" y="164777"/>
                </a:moveTo>
                <a:lnTo>
                  <a:pt x="251752" y="257790"/>
                </a:lnTo>
                <a:lnTo>
                  <a:pt x="407644" y="257790"/>
                </a:lnTo>
                <a:lnTo>
                  <a:pt x="407644" y="164777"/>
                </a:lnTo>
                <a:close/>
                <a:moveTo>
                  <a:pt x="82022" y="164777"/>
                </a:moveTo>
                <a:lnTo>
                  <a:pt x="82022" y="257790"/>
                </a:lnTo>
                <a:lnTo>
                  <a:pt x="237915" y="257790"/>
                </a:lnTo>
                <a:lnTo>
                  <a:pt x="237915" y="164777"/>
                </a:lnTo>
                <a:close/>
                <a:moveTo>
                  <a:pt x="159562" y="128861"/>
                </a:moveTo>
                <a:lnTo>
                  <a:pt x="330977" y="128861"/>
                </a:lnTo>
                <a:lnTo>
                  <a:pt x="330175" y="136256"/>
                </a:lnTo>
                <a:lnTo>
                  <a:pt x="160413" y="136256"/>
                </a:lnTo>
                <a:close/>
                <a:moveTo>
                  <a:pt x="60806" y="128861"/>
                </a:moveTo>
                <a:lnTo>
                  <a:pt x="142092" y="128861"/>
                </a:lnTo>
                <a:lnTo>
                  <a:pt x="144728" y="152828"/>
                </a:lnTo>
                <a:lnTo>
                  <a:pt x="345860" y="152828"/>
                </a:lnTo>
                <a:lnTo>
                  <a:pt x="348496" y="128861"/>
                </a:lnTo>
                <a:lnTo>
                  <a:pt x="429783" y="128861"/>
                </a:lnTo>
                <a:lnTo>
                  <a:pt x="429783" y="456709"/>
                </a:lnTo>
                <a:lnTo>
                  <a:pt x="310834" y="456709"/>
                </a:lnTo>
                <a:lnTo>
                  <a:pt x="310834" y="475202"/>
                </a:lnTo>
                <a:lnTo>
                  <a:pt x="179902" y="475202"/>
                </a:lnTo>
                <a:lnTo>
                  <a:pt x="179902" y="456709"/>
                </a:lnTo>
                <a:lnTo>
                  <a:pt x="310788" y="456709"/>
                </a:lnTo>
                <a:lnTo>
                  <a:pt x="310788" y="405137"/>
                </a:lnTo>
                <a:lnTo>
                  <a:pt x="179801" y="405137"/>
                </a:lnTo>
                <a:lnTo>
                  <a:pt x="179801" y="456709"/>
                </a:lnTo>
                <a:lnTo>
                  <a:pt x="60806" y="456709"/>
                </a:lnTo>
                <a:close/>
                <a:moveTo>
                  <a:pt x="153312" y="74565"/>
                </a:moveTo>
                <a:lnTo>
                  <a:pt x="336859" y="74565"/>
                </a:lnTo>
                <a:lnTo>
                  <a:pt x="333862" y="102231"/>
                </a:lnTo>
                <a:lnTo>
                  <a:pt x="156496" y="102231"/>
                </a:lnTo>
                <a:close/>
                <a:moveTo>
                  <a:pt x="147061" y="20269"/>
                </a:moveTo>
                <a:lnTo>
                  <a:pt x="342741" y="20269"/>
                </a:lnTo>
                <a:lnTo>
                  <a:pt x="339648" y="48823"/>
                </a:lnTo>
                <a:lnTo>
                  <a:pt x="150348" y="48823"/>
                </a:lnTo>
                <a:close/>
                <a:moveTo>
                  <a:pt x="344937" y="0"/>
                </a:moveTo>
                <a:lnTo>
                  <a:pt x="362467" y="1841"/>
                </a:lnTo>
                <a:lnTo>
                  <a:pt x="348496" y="128861"/>
                </a:lnTo>
                <a:lnTo>
                  <a:pt x="330977" y="128861"/>
                </a:lnTo>
                <a:lnTo>
                  <a:pt x="333862" y="102231"/>
                </a:lnTo>
                <a:lnTo>
                  <a:pt x="347673" y="102231"/>
                </a:lnTo>
                <a:lnTo>
                  <a:pt x="347673" y="74565"/>
                </a:lnTo>
                <a:lnTo>
                  <a:pt x="336859" y="74565"/>
                </a:lnTo>
                <a:lnTo>
                  <a:pt x="339648" y="48823"/>
                </a:lnTo>
                <a:lnTo>
                  <a:pt x="355958" y="48823"/>
                </a:lnTo>
                <a:lnTo>
                  <a:pt x="355958" y="20269"/>
                </a:lnTo>
                <a:lnTo>
                  <a:pt x="342741" y="20269"/>
                </a:lnTo>
                <a:close/>
                <a:moveTo>
                  <a:pt x="144728" y="0"/>
                </a:moveTo>
                <a:lnTo>
                  <a:pt x="147061" y="20269"/>
                </a:lnTo>
                <a:lnTo>
                  <a:pt x="142916" y="20269"/>
                </a:lnTo>
                <a:lnTo>
                  <a:pt x="142916" y="48823"/>
                </a:lnTo>
                <a:lnTo>
                  <a:pt x="150348" y="48823"/>
                </a:lnTo>
                <a:lnTo>
                  <a:pt x="153312" y="74565"/>
                </a:lnTo>
                <a:lnTo>
                  <a:pt x="142916" y="74565"/>
                </a:lnTo>
                <a:lnTo>
                  <a:pt x="142916" y="102231"/>
                </a:lnTo>
                <a:lnTo>
                  <a:pt x="156496" y="102231"/>
                </a:lnTo>
                <a:lnTo>
                  <a:pt x="159562" y="128861"/>
                </a:lnTo>
                <a:lnTo>
                  <a:pt x="142092" y="128861"/>
                </a:lnTo>
                <a:lnTo>
                  <a:pt x="128121" y="18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Arial" panose="020B0604020202020204" pitchFamily="34" charset="0"/>
              <a:ea typeface="汉仪旗黑-60S" pitchFamily="18" charset="-122"/>
              <a:cs typeface="+mn-ea"/>
              <a:sym typeface="Arial" panose="020B0604020202020204" pitchFamily="34" charset="0"/>
            </a:endParaRPr>
          </a:p>
        </p:txBody>
      </p:sp>
      <p:sp>
        <p:nvSpPr>
          <p:cNvPr id="14" name="椭圆 13"/>
          <p:cNvSpPr/>
          <p:nvPr/>
        </p:nvSpPr>
        <p:spPr>
          <a:xfrm>
            <a:off x="4972022" y="2139873"/>
            <a:ext cx="282970" cy="284909"/>
          </a:xfrm>
          <a:prstGeom prst="ellipse">
            <a:avLst/>
          </a:prstGeom>
          <a:solidFill>
            <a:srgbClr val="FF9E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15" name="椭圆 14"/>
          <p:cNvSpPr/>
          <p:nvPr/>
        </p:nvSpPr>
        <p:spPr>
          <a:xfrm>
            <a:off x="6935367" y="3721403"/>
            <a:ext cx="127918" cy="127918"/>
          </a:xfrm>
          <a:prstGeom prst="ellipse">
            <a:avLst/>
          </a:prstGeom>
          <a:solidFill>
            <a:srgbClr val="FF9E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17" name="椭圆 16"/>
          <p:cNvSpPr/>
          <p:nvPr/>
        </p:nvSpPr>
        <p:spPr>
          <a:xfrm>
            <a:off x="6646584" y="3878394"/>
            <a:ext cx="188000" cy="189939"/>
          </a:xfrm>
          <a:prstGeom prst="ellipse">
            <a:avLst/>
          </a:prstGeom>
          <a:solidFill>
            <a:srgbClr val="FF9E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3" name="椭圆 2"/>
          <p:cNvSpPr/>
          <p:nvPr/>
        </p:nvSpPr>
        <p:spPr bwMode="auto">
          <a:xfrm>
            <a:off x="1407474" y="2089481"/>
            <a:ext cx="2110645" cy="2110646"/>
          </a:xfrm>
          <a:prstGeom prst="ellipse">
            <a:avLst/>
          </a:prstGeom>
          <a:solidFill>
            <a:srgbClr val="D35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30" name="Freeform 101"/>
          <p:cNvSpPr/>
          <p:nvPr/>
        </p:nvSpPr>
        <p:spPr bwMode="auto">
          <a:xfrm>
            <a:off x="2039160" y="2711719"/>
            <a:ext cx="847270" cy="866167"/>
          </a:xfrm>
          <a:custGeom>
            <a:avLst/>
            <a:gdLst>
              <a:gd name="connsiteX0" fmla="*/ 342502 w 594310"/>
              <a:gd name="connsiteY0" fmla="*/ 422331 h 607565"/>
              <a:gd name="connsiteX1" fmla="*/ 403522 w 594310"/>
              <a:gd name="connsiteY1" fmla="*/ 528223 h 607565"/>
              <a:gd name="connsiteX2" fmla="*/ 380159 w 594310"/>
              <a:gd name="connsiteY2" fmla="*/ 607565 h 607565"/>
              <a:gd name="connsiteX3" fmla="*/ 260886 w 594310"/>
              <a:gd name="connsiteY3" fmla="*/ 607565 h 607565"/>
              <a:gd name="connsiteX4" fmla="*/ 315450 w 594310"/>
              <a:gd name="connsiteY4" fmla="*/ 503822 h 607565"/>
              <a:gd name="connsiteX5" fmla="*/ 342502 w 594310"/>
              <a:gd name="connsiteY5" fmla="*/ 422331 h 607565"/>
              <a:gd name="connsiteX6" fmla="*/ 203305 w 594310"/>
              <a:gd name="connsiteY6" fmla="*/ 21 h 607565"/>
              <a:gd name="connsiteX7" fmla="*/ 402110 w 594310"/>
              <a:gd name="connsiteY7" fmla="*/ 94681 h 607565"/>
              <a:gd name="connsiteX8" fmla="*/ 444207 w 594310"/>
              <a:gd name="connsiteY8" fmla="*/ 259148 h 607565"/>
              <a:gd name="connsiteX9" fmla="*/ 487686 w 594310"/>
              <a:gd name="connsiteY9" fmla="*/ 149759 h 607565"/>
              <a:gd name="connsiteX10" fmla="*/ 502589 w 594310"/>
              <a:gd name="connsiteY10" fmla="*/ 131502 h 607565"/>
              <a:gd name="connsiteX11" fmla="*/ 524866 w 594310"/>
              <a:gd name="connsiteY11" fmla="*/ 139940 h 607565"/>
              <a:gd name="connsiteX12" fmla="*/ 587857 w 594310"/>
              <a:gd name="connsiteY12" fmla="*/ 300111 h 607565"/>
              <a:gd name="connsiteX13" fmla="*/ 476932 w 594310"/>
              <a:gd name="connsiteY13" fmla="*/ 603116 h 607565"/>
              <a:gd name="connsiteX14" fmla="*/ 464180 w 594310"/>
              <a:gd name="connsiteY14" fmla="*/ 607565 h 607565"/>
              <a:gd name="connsiteX15" fmla="*/ 427000 w 594310"/>
              <a:gd name="connsiteY15" fmla="*/ 607565 h 607565"/>
              <a:gd name="connsiteX16" fmla="*/ 444053 w 594310"/>
              <a:gd name="connsiteY16" fmla="*/ 526099 h 607565"/>
              <a:gd name="connsiteX17" fmla="*/ 342960 w 594310"/>
              <a:gd name="connsiteY17" fmla="*/ 370377 h 607565"/>
              <a:gd name="connsiteX18" fmla="*/ 323756 w 594310"/>
              <a:gd name="connsiteY18" fmla="*/ 367616 h 607565"/>
              <a:gd name="connsiteX19" fmla="*/ 311004 w 594310"/>
              <a:gd name="connsiteY19" fmla="*/ 382191 h 607565"/>
              <a:gd name="connsiteX20" fmla="*/ 206838 w 594310"/>
              <a:gd name="connsiteY20" fmla="*/ 607565 h 607565"/>
              <a:gd name="connsiteX21" fmla="*/ 114810 w 594310"/>
              <a:gd name="connsiteY21" fmla="*/ 607565 h 607565"/>
              <a:gd name="connsiteX22" fmla="*/ 103594 w 594310"/>
              <a:gd name="connsiteY22" fmla="*/ 604190 h 607565"/>
              <a:gd name="connsiteX23" fmla="*/ 7418 w 594310"/>
              <a:gd name="connsiteY23" fmla="*/ 235061 h 607565"/>
              <a:gd name="connsiteX24" fmla="*/ 27390 w 594310"/>
              <a:gd name="connsiteY24" fmla="*/ 218031 h 607565"/>
              <a:gd name="connsiteX25" fmla="*/ 163974 w 594310"/>
              <a:gd name="connsiteY25" fmla="*/ 295968 h 607565"/>
              <a:gd name="connsiteX26" fmla="*/ 183639 w 594310"/>
              <a:gd name="connsiteY26" fmla="*/ 28557 h 607565"/>
              <a:gd name="connsiteX27" fmla="*/ 185483 w 594310"/>
              <a:gd name="connsiteY27" fmla="*/ 8766 h 607565"/>
              <a:gd name="connsiteX28" fmla="*/ 203305 w 594310"/>
              <a:gd name="connsiteY28" fmla="*/ 21 h 60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94310" h="607565">
                <a:moveTo>
                  <a:pt x="342502" y="422331"/>
                </a:moveTo>
                <a:cubicBezTo>
                  <a:pt x="380466" y="456401"/>
                  <a:pt x="400909" y="492005"/>
                  <a:pt x="403522" y="528223"/>
                </a:cubicBezTo>
                <a:cubicBezTo>
                  <a:pt x="405827" y="562292"/>
                  <a:pt x="391533" y="590684"/>
                  <a:pt x="380159" y="607565"/>
                </a:cubicBezTo>
                <a:lnTo>
                  <a:pt x="260886" y="607565"/>
                </a:lnTo>
                <a:cubicBezTo>
                  <a:pt x="280406" y="581476"/>
                  <a:pt x="298543" y="546792"/>
                  <a:pt x="315450" y="503822"/>
                </a:cubicBezTo>
                <a:cubicBezTo>
                  <a:pt x="327593" y="472668"/>
                  <a:pt x="336661" y="443356"/>
                  <a:pt x="342502" y="422331"/>
                </a:cubicBezTo>
                <a:close/>
                <a:moveTo>
                  <a:pt x="203305" y="21"/>
                </a:moveTo>
                <a:cubicBezTo>
                  <a:pt x="208528" y="328"/>
                  <a:pt x="333128" y="7845"/>
                  <a:pt x="402110" y="94681"/>
                </a:cubicBezTo>
                <a:cubicBezTo>
                  <a:pt x="436832" y="138406"/>
                  <a:pt x="450967" y="193637"/>
                  <a:pt x="444207" y="259148"/>
                </a:cubicBezTo>
                <a:cubicBezTo>
                  <a:pt x="468021" y="247948"/>
                  <a:pt x="483845" y="208826"/>
                  <a:pt x="487686" y="149759"/>
                </a:cubicBezTo>
                <a:cubicBezTo>
                  <a:pt x="488147" y="141167"/>
                  <a:pt x="494293" y="133803"/>
                  <a:pt x="502589" y="131502"/>
                </a:cubicBezTo>
                <a:cubicBezTo>
                  <a:pt x="511039" y="129354"/>
                  <a:pt x="519950" y="132729"/>
                  <a:pt x="524866" y="139940"/>
                </a:cubicBezTo>
                <a:cubicBezTo>
                  <a:pt x="526710" y="142702"/>
                  <a:pt x="570957" y="209746"/>
                  <a:pt x="587857" y="300111"/>
                </a:cubicBezTo>
                <a:cubicBezTo>
                  <a:pt x="610749" y="422080"/>
                  <a:pt x="572494" y="526866"/>
                  <a:pt x="476932" y="603116"/>
                </a:cubicBezTo>
                <a:cubicBezTo>
                  <a:pt x="473244" y="606031"/>
                  <a:pt x="468789" y="607565"/>
                  <a:pt x="464180" y="607565"/>
                </a:cubicBezTo>
                <a:lnTo>
                  <a:pt x="427000" y="607565"/>
                </a:lnTo>
                <a:cubicBezTo>
                  <a:pt x="437447" y="586240"/>
                  <a:pt x="446051" y="558317"/>
                  <a:pt x="444053" y="526099"/>
                </a:cubicBezTo>
                <a:cubicBezTo>
                  <a:pt x="440366" y="470254"/>
                  <a:pt x="406412" y="417938"/>
                  <a:pt x="342960" y="370377"/>
                </a:cubicBezTo>
                <a:cubicBezTo>
                  <a:pt x="337429" y="366235"/>
                  <a:pt x="330208" y="365314"/>
                  <a:pt x="323756" y="367616"/>
                </a:cubicBezTo>
                <a:cubicBezTo>
                  <a:pt x="317303" y="370070"/>
                  <a:pt x="312387" y="375440"/>
                  <a:pt x="311004" y="382191"/>
                </a:cubicBezTo>
                <a:cubicBezTo>
                  <a:pt x="299788" y="432052"/>
                  <a:pt x="261379" y="558931"/>
                  <a:pt x="206838" y="607565"/>
                </a:cubicBezTo>
                <a:lnTo>
                  <a:pt x="114810" y="607565"/>
                </a:lnTo>
                <a:cubicBezTo>
                  <a:pt x="110815" y="607565"/>
                  <a:pt x="106821" y="606338"/>
                  <a:pt x="103594" y="604190"/>
                </a:cubicBezTo>
                <a:cubicBezTo>
                  <a:pt x="-36830" y="510757"/>
                  <a:pt x="5574" y="246260"/>
                  <a:pt x="7418" y="235061"/>
                </a:cubicBezTo>
                <a:cubicBezTo>
                  <a:pt x="9108" y="225242"/>
                  <a:pt x="17558" y="218031"/>
                  <a:pt x="27390" y="218031"/>
                </a:cubicBezTo>
                <a:cubicBezTo>
                  <a:pt x="98678" y="218031"/>
                  <a:pt x="143693" y="267125"/>
                  <a:pt x="163974" y="295968"/>
                </a:cubicBezTo>
                <a:cubicBezTo>
                  <a:pt x="262147" y="209286"/>
                  <a:pt x="184407" y="30398"/>
                  <a:pt x="183639" y="28557"/>
                </a:cubicBezTo>
                <a:cubicBezTo>
                  <a:pt x="180720" y="22113"/>
                  <a:pt x="181488" y="14596"/>
                  <a:pt x="185483" y="8766"/>
                </a:cubicBezTo>
                <a:cubicBezTo>
                  <a:pt x="189477" y="2936"/>
                  <a:pt x="196084" y="-286"/>
                  <a:pt x="203305"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11" name="椭圆 10"/>
          <p:cNvSpPr/>
          <p:nvPr/>
        </p:nvSpPr>
        <p:spPr>
          <a:xfrm>
            <a:off x="1324132" y="2139873"/>
            <a:ext cx="282970" cy="284909"/>
          </a:xfrm>
          <a:prstGeom prst="ellipse">
            <a:avLst/>
          </a:prstGeom>
          <a:solidFill>
            <a:srgbClr val="D35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12" name="椭圆 11"/>
          <p:cNvSpPr/>
          <p:nvPr/>
        </p:nvSpPr>
        <p:spPr>
          <a:xfrm>
            <a:off x="917121" y="3050803"/>
            <a:ext cx="188001" cy="188001"/>
          </a:xfrm>
          <a:prstGeom prst="ellipse">
            <a:avLst/>
          </a:prstGeom>
          <a:solidFill>
            <a:srgbClr val="D35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13" name="椭圆 12"/>
          <p:cNvSpPr/>
          <p:nvPr/>
        </p:nvSpPr>
        <p:spPr>
          <a:xfrm>
            <a:off x="3425087" y="3878394"/>
            <a:ext cx="188001" cy="189939"/>
          </a:xfrm>
          <a:prstGeom prst="ellipse">
            <a:avLst/>
          </a:prstGeom>
          <a:solidFill>
            <a:srgbClr val="D35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21" name="TextBox 2"/>
          <p:cNvSpPr txBox="1"/>
          <p:nvPr/>
        </p:nvSpPr>
        <p:spPr>
          <a:xfrm>
            <a:off x="2272268" y="4535278"/>
            <a:ext cx="339090" cy="368935"/>
          </a:xfrm>
          <a:prstGeom prst="rect">
            <a:avLst/>
          </a:prstGeom>
          <a:noFill/>
        </p:spPr>
        <p:txBody>
          <a:bodyPr wrap="none" lIns="0" tIns="0" rIns="0" bIns="0" rtlCol="0" anchor="ctr">
            <a:spAutoFit/>
          </a:bodyPr>
          <a:lstStyle/>
          <a:p>
            <a:pPr algn="ctr" defTabSz="1218565">
              <a:defRPr/>
            </a:pPr>
            <a:r>
              <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2" name="TextBox 3"/>
          <p:cNvSpPr txBox="1"/>
          <p:nvPr/>
        </p:nvSpPr>
        <p:spPr>
          <a:xfrm>
            <a:off x="917121" y="4932452"/>
            <a:ext cx="3049382" cy="1153160"/>
          </a:xfrm>
          <a:prstGeom prst="rect">
            <a:avLst/>
          </a:prstGeom>
          <a:noFill/>
        </p:spPr>
        <p:txBody>
          <a:bodyPr wrap="square" lIns="0" tIns="0" rtlCol="0" anchor="t">
            <a:spAutoFit/>
          </a:bodyPr>
          <a:lstStyle/>
          <a:p>
            <a:pPr algn="ctr" defTabSz="1216025">
              <a:lnSpc>
                <a:spcPct val="150000"/>
              </a:lnSpc>
              <a:spcBef>
                <a:spcPct val="20000"/>
              </a:spcBef>
              <a:defRPr/>
            </a:pPr>
            <a:r>
              <a:rPr lang="zh-CN" altLang="en-US"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要弄熄火柴梗，把烟头掐灭在烟灰缸内，不在酒后或睡前躺在床上或沙发上吸烟</a:t>
            </a:r>
            <a:endParaRPr lang="zh-CN" altLang="en-US"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 name="椭圆 4"/>
          <p:cNvSpPr/>
          <p:nvPr/>
        </p:nvSpPr>
        <p:spPr bwMode="auto">
          <a:xfrm>
            <a:off x="8231401" y="2089481"/>
            <a:ext cx="2110645" cy="211064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32" name="Freeform 139"/>
          <p:cNvSpPr/>
          <p:nvPr/>
        </p:nvSpPr>
        <p:spPr bwMode="auto">
          <a:xfrm>
            <a:off x="8854668" y="2656333"/>
            <a:ext cx="864110" cy="976940"/>
          </a:xfrm>
          <a:custGeom>
            <a:avLst/>
            <a:gdLst>
              <a:gd name="connsiteX0" fmla="*/ 467310 w 536650"/>
              <a:gd name="connsiteY0" fmla="*/ 522820 h 606722"/>
              <a:gd name="connsiteX1" fmla="*/ 480127 w 536650"/>
              <a:gd name="connsiteY1" fmla="*/ 535541 h 606722"/>
              <a:gd name="connsiteX2" fmla="*/ 480127 w 536650"/>
              <a:gd name="connsiteY2" fmla="*/ 539366 h 606722"/>
              <a:gd name="connsiteX3" fmla="*/ 467310 w 536650"/>
              <a:gd name="connsiteY3" fmla="*/ 552175 h 606722"/>
              <a:gd name="connsiteX4" fmla="*/ 454582 w 536650"/>
              <a:gd name="connsiteY4" fmla="*/ 539366 h 606722"/>
              <a:gd name="connsiteX5" fmla="*/ 454582 w 536650"/>
              <a:gd name="connsiteY5" fmla="*/ 535541 h 606722"/>
              <a:gd name="connsiteX6" fmla="*/ 467310 w 536650"/>
              <a:gd name="connsiteY6" fmla="*/ 522820 h 606722"/>
              <a:gd name="connsiteX7" fmla="*/ 69251 w 536650"/>
              <a:gd name="connsiteY7" fmla="*/ 522820 h 606722"/>
              <a:gd name="connsiteX8" fmla="*/ 82068 w 536650"/>
              <a:gd name="connsiteY8" fmla="*/ 535541 h 606722"/>
              <a:gd name="connsiteX9" fmla="*/ 82068 w 536650"/>
              <a:gd name="connsiteY9" fmla="*/ 539366 h 606722"/>
              <a:gd name="connsiteX10" fmla="*/ 69251 w 536650"/>
              <a:gd name="connsiteY10" fmla="*/ 552175 h 606722"/>
              <a:gd name="connsiteX11" fmla="*/ 56523 w 536650"/>
              <a:gd name="connsiteY11" fmla="*/ 539366 h 606722"/>
              <a:gd name="connsiteX12" fmla="*/ 56523 w 536650"/>
              <a:gd name="connsiteY12" fmla="*/ 535541 h 606722"/>
              <a:gd name="connsiteX13" fmla="*/ 69251 w 536650"/>
              <a:gd name="connsiteY13" fmla="*/ 522820 h 606722"/>
              <a:gd name="connsiteX14" fmla="*/ 419256 w 536650"/>
              <a:gd name="connsiteY14" fmla="*/ 417865 h 606722"/>
              <a:gd name="connsiteX15" fmla="*/ 428913 w 536650"/>
              <a:gd name="connsiteY15" fmla="*/ 419277 h 606722"/>
              <a:gd name="connsiteX16" fmla="*/ 433452 w 536650"/>
              <a:gd name="connsiteY16" fmla="*/ 436794 h 606722"/>
              <a:gd name="connsiteX17" fmla="*/ 337419 w 536650"/>
              <a:gd name="connsiteY17" fmla="*/ 517714 h 606722"/>
              <a:gd name="connsiteX18" fmla="*/ 332880 w 536650"/>
              <a:gd name="connsiteY18" fmla="*/ 518515 h 606722"/>
              <a:gd name="connsiteX19" fmla="*/ 320954 w 536650"/>
              <a:gd name="connsiteY19" fmla="*/ 510334 h 606722"/>
              <a:gd name="connsiteX20" fmla="*/ 328341 w 536650"/>
              <a:gd name="connsiteY20" fmla="*/ 493883 h 606722"/>
              <a:gd name="connsiteX21" fmla="*/ 411468 w 536650"/>
              <a:gd name="connsiteY21" fmla="*/ 423723 h 606722"/>
              <a:gd name="connsiteX22" fmla="*/ 419256 w 536650"/>
              <a:gd name="connsiteY22" fmla="*/ 417865 h 606722"/>
              <a:gd name="connsiteX23" fmla="*/ 444854 w 536650"/>
              <a:gd name="connsiteY23" fmla="*/ 371590 h 606722"/>
              <a:gd name="connsiteX24" fmla="*/ 454005 w 536650"/>
              <a:gd name="connsiteY24" fmla="*/ 387122 h 606722"/>
              <a:gd name="connsiteX25" fmla="*/ 452672 w 536650"/>
              <a:gd name="connsiteY25" fmla="*/ 392004 h 606722"/>
              <a:gd name="connsiteX26" fmla="*/ 440501 w 536650"/>
              <a:gd name="connsiteY26" fmla="*/ 401235 h 606722"/>
              <a:gd name="connsiteX27" fmla="*/ 436947 w 536650"/>
              <a:gd name="connsiteY27" fmla="*/ 400791 h 606722"/>
              <a:gd name="connsiteX28" fmla="*/ 428151 w 536650"/>
              <a:gd name="connsiteY28" fmla="*/ 384992 h 606722"/>
              <a:gd name="connsiteX29" fmla="*/ 429306 w 536650"/>
              <a:gd name="connsiteY29" fmla="*/ 380821 h 606722"/>
              <a:gd name="connsiteX30" fmla="*/ 444854 w 536650"/>
              <a:gd name="connsiteY30" fmla="*/ 371590 h 606722"/>
              <a:gd name="connsiteX31" fmla="*/ 317158 w 536650"/>
              <a:gd name="connsiteY31" fmla="*/ 326013 h 606722"/>
              <a:gd name="connsiteX32" fmla="*/ 318494 w 536650"/>
              <a:gd name="connsiteY32" fmla="*/ 326013 h 606722"/>
              <a:gd name="connsiteX33" fmla="*/ 331234 w 536650"/>
              <a:gd name="connsiteY33" fmla="*/ 338794 h 606722"/>
              <a:gd name="connsiteX34" fmla="*/ 318494 w 536650"/>
              <a:gd name="connsiteY34" fmla="*/ 351487 h 606722"/>
              <a:gd name="connsiteX35" fmla="*/ 317158 w 536650"/>
              <a:gd name="connsiteY35" fmla="*/ 351487 h 606722"/>
              <a:gd name="connsiteX36" fmla="*/ 304419 w 536650"/>
              <a:gd name="connsiteY36" fmla="*/ 338794 h 606722"/>
              <a:gd name="connsiteX37" fmla="*/ 317158 w 536650"/>
              <a:gd name="connsiteY37" fmla="*/ 326013 h 606722"/>
              <a:gd name="connsiteX38" fmla="*/ 320797 w 536650"/>
              <a:gd name="connsiteY38" fmla="*/ 236130 h 606722"/>
              <a:gd name="connsiteX39" fmla="*/ 187191 w 536650"/>
              <a:gd name="connsiteY39" fmla="*/ 362682 h 606722"/>
              <a:gd name="connsiteX40" fmla="*/ 154880 w 536650"/>
              <a:gd name="connsiteY40" fmla="*/ 358772 h 606722"/>
              <a:gd name="connsiteX41" fmla="*/ 255552 w 536650"/>
              <a:gd name="connsiteY41" fmla="*/ 452975 h 606722"/>
              <a:gd name="connsiteX42" fmla="*/ 255552 w 536650"/>
              <a:gd name="connsiteY42" fmla="*/ 433423 h 606722"/>
              <a:gd name="connsiteX43" fmla="*/ 268280 w 536650"/>
              <a:gd name="connsiteY43" fmla="*/ 420715 h 606722"/>
              <a:gd name="connsiteX44" fmla="*/ 281098 w 536650"/>
              <a:gd name="connsiteY44" fmla="*/ 433423 h 606722"/>
              <a:gd name="connsiteX45" fmla="*/ 281098 w 536650"/>
              <a:gd name="connsiteY45" fmla="*/ 452975 h 606722"/>
              <a:gd name="connsiteX46" fmla="*/ 383283 w 536650"/>
              <a:gd name="connsiteY46" fmla="*/ 340020 h 606722"/>
              <a:gd name="connsiteX47" fmla="*/ 383283 w 536650"/>
              <a:gd name="connsiteY47" fmla="*/ 337532 h 606722"/>
              <a:gd name="connsiteX48" fmla="*/ 320797 w 536650"/>
              <a:gd name="connsiteY48" fmla="*/ 236130 h 606722"/>
              <a:gd name="connsiteX49" fmla="*/ 187191 w 536650"/>
              <a:gd name="connsiteY49" fmla="*/ 203248 h 606722"/>
              <a:gd name="connsiteX50" fmla="*/ 140371 w 536650"/>
              <a:gd name="connsiteY50" fmla="*/ 289097 h 606722"/>
              <a:gd name="connsiteX51" fmla="*/ 187191 w 536650"/>
              <a:gd name="connsiteY51" fmla="*/ 335932 h 606722"/>
              <a:gd name="connsiteX52" fmla="*/ 234100 w 536650"/>
              <a:gd name="connsiteY52" fmla="*/ 289097 h 606722"/>
              <a:gd name="connsiteX53" fmla="*/ 187191 w 536650"/>
              <a:gd name="connsiteY53" fmla="*/ 203248 h 606722"/>
              <a:gd name="connsiteX54" fmla="*/ 467310 w 536650"/>
              <a:gd name="connsiteY54" fmla="*/ 125395 h 606722"/>
              <a:gd name="connsiteX55" fmla="*/ 480127 w 536650"/>
              <a:gd name="connsiteY55" fmla="*/ 138115 h 606722"/>
              <a:gd name="connsiteX56" fmla="*/ 480127 w 536650"/>
              <a:gd name="connsiteY56" fmla="*/ 141940 h 606722"/>
              <a:gd name="connsiteX57" fmla="*/ 467310 w 536650"/>
              <a:gd name="connsiteY57" fmla="*/ 154750 h 606722"/>
              <a:gd name="connsiteX58" fmla="*/ 454582 w 536650"/>
              <a:gd name="connsiteY58" fmla="*/ 141940 h 606722"/>
              <a:gd name="connsiteX59" fmla="*/ 454582 w 536650"/>
              <a:gd name="connsiteY59" fmla="*/ 138115 h 606722"/>
              <a:gd name="connsiteX60" fmla="*/ 467310 w 536650"/>
              <a:gd name="connsiteY60" fmla="*/ 125395 h 606722"/>
              <a:gd name="connsiteX61" fmla="*/ 25546 w 536650"/>
              <a:gd name="connsiteY61" fmla="*/ 96336 h 606722"/>
              <a:gd name="connsiteX62" fmla="*/ 25546 w 536650"/>
              <a:gd name="connsiteY62" fmla="*/ 581216 h 606722"/>
              <a:gd name="connsiteX63" fmla="*/ 511104 w 536650"/>
              <a:gd name="connsiteY63" fmla="*/ 581216 h 606722"/>
              <a:gd name="connsiteX64" fmla="*/ 511104 w 536650"/>
              <a:gd name="connsiteY64" fmla="*/ 96336 h 606722"/>
              <a:gd name="connsiteX65" fmla="*/ 263296 w 536650"/>
              <a:gd name="connsiteY65" fmla="*/ 96336 h 606722"/>
              <a:gd name="connsiteX66" fmla="*/ 318038 w 536650"/>
              <a:gd name="connsiteY66" fmla="*/ 207158 h 606722"/>
              <a:gd name="connsiteX67" fmla="*/ 408829 w 536650"/>
              <a:gd name="connsiteY67" fmla="*/ 337532 h 606722"/>
              <a:gd name="connsiteX68" fmla="*/ 408829 w 536650"/>
              <a:gd name="connsiteY68" fmla="*/ 340020 h 606722"/>
              <a:gd name="connsiteX69" fmla="*/ 269615 w 536650"/>
              <a:gd name="connsiteY69" fmla="*/ 479103 h 606722"/>
              <a:gd name="connsiteX70" fmla="*/ 267034 w 536650"/>
              <a:gd name="connsiteY70" fmla="*/ 479103 h 606722"/>
              <a:gd name="connsiteX71" fmla="*/ 127998 w 536650"/>
              <a:gd name="connsiteY71" fmla="*/ 348907 h 606722"/>
              <a:gd name="connsiteX72" fmla="*/ 53407 w 536650"/>
              <a:gd name="connsiteY72" fmla="*/ 229109 h 606722"/>
              <a:gd name="connsiteX73" fmla="*/ 111175 w 536650"/>
              <a:gd name="connsiteY73" fmla="*/ 96336 h 606722"/>
              <a:gd name="connsiteX74" fmla="*/ 187191 w 536650"/>
              <a:gd name="connsiteY74" fmla="*/ 33326 h 606722"/>
              <a:gd name="connsiteX75" fmla="*/ 78953 w 536650"/>
              <a:gd name="connsiteY75" fmla="*/ 229109 h 606722"/>
              <a:gd name="connsiteX76" fmla="*/ 118741 w 536650"/>
              <a:gd name="connsiteY76" fmla="*/ 312737 h 606722"/>
              <a:gd name="connsiteX77" fmla="*/ 114825 w 536650"/>
              <a:gd name="connsiteY77" fmla="*/ 289097 h 606722"/>
              <a:gd name="connsiteX78" fmla="*/ 146691 w 536650"/>
              <a:gd name="connsiteY78" fmla="*/ 216401 h 606722"/>
              <a:gd name="connsiteX79" fmla="*/ 177222 w 536650"/>
              <a:gd name="connsiteY79" fmla="*/ 174453 h 606722"/>
              <a:gd name="connsiteX80" fmla="*/ 187191 w 536650"/>
              <a:gd name="connsiteY80" fmla="*/ 169743 h 606722"/>
              <a:gd name="connsiteX81" fmla="*/ 197160 w 536650"/>
              <a:gd name="connsiteY81" fmla="*/ 174453 h 606722"/>
              <a:gd name="connsiteX82" fmla="*/ 227691 w 536650"/>
              <a:gd name="connsiteY82" fmla="*/ 216401 h 606722"/>
              <a:gd name="connsiteX83" fmla="*/ 259646 w 536650"/>
              <a:gd name="connsiteY83" fmla="*/ 289097 h 606722"/>
              <a:gd name="connsiteX84" fmla="*/ 255641 w 536650"/>
              <a:gd name="connsiteY84" fmla="*/ 312737 h 606722"/>
              <a:gd name="connsiteX85" fmla="*/ 295429 w 536650"/>
              <a:gd name="connsiteY85" fmla="*/ 229109 h 606722"/>
              <a:gd name="connsiteX86" fmla="*/ 187191 w 536650"/>
              <a:gd name="connsiteY86" fmla="*/ 33326 h 606722"/>
              <a:gd name="connsiteX87" fmla="*/ 187191 w 536650"/>
              <a:gd name="connsiteY87" fmla="*/ 0 h 606722"/>
              <a:gd name="connsiteX88" fmla="*/ 197160 w 536650"/>
              <a:gd name="connsiteY88" fmla="*/ 4710 h 606722"/>
              <a:gd name="connsiteX89" fmla="*/ 246205 w 536650"/>
              <a:gd name="connsiteY89" fmla="*/ 70830 h 606722"/>
              <a:gd name="connsiteX90" fmla="*/ 523922 w 536650"/>
              <a:gd name="connsiteY90" fmla="*/ 70830 h 606722"/>
              <a:gd name="connsiteX91" fmla="*/ 536650 w 536650"/>
              <a:gd name="connsiteY91" fmla="*/ 83627 h 606722"/>
              <a:gd name="connsiteX92" fmla="*/ 536650 w 536650"/>
              <a:gd name="connsiteY92" fmla="*/ 593925 h 606722"/>
              <a:gd name="connsiteX93" fmla="*/ 523922 w 536650"/>
              <a:gd name="connsiteY93" fmla="*/ 606722 h 606722"/>
              <a:gd name="connsiteX94" fmla="*/ 12728 w 536650"/>
              <a:gd name="connsiteY94" fmla="*/ 606722 h 606722"/>
              <a:gd name="connsiteX95" fmla="*/ 0 w 536650"/>
              <a:gd name="connsiteY95" fmla="*/ 593925 h 606722"/>
              <a:gd name="connsiteX96" fmla="*/ 0 w 536650"/>
              <a:gd name="connsiteY96" fmla="*/ 83627 h 606722"/>
              <a:gd name="connsiteX97" fmla="*/ 12728 w 536650"/>
              <a:gd name="connsiteY97" fmla="*/ 70830 h 606722"/>
              <a:gd name="connsiteX98" fmla="*/ 128265 w 536650"/>
              <a:gd name="connsiteY98" fmla="*/ 70830 h 606722"/>
              <a:gd name="connsiteX99" fmla="*/ 177222 w 536650"/>
              <a:gd name="connsiteY99" fmla="*/ 4710 h 606722"/>
              <a:gd name="connsiteX100" fmla="*/ 187191 w 536650"/>
              <a:gd name="connsiteY100"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36650" h="606722">
                <a:moveTo>
                  <a:pt x="467310" y="522820"/>
                </a:moveTo>
                <a:cubicBezTo>
                  <a:pt x="474431" y="522820"/>
                  <a:pt x="480127" y="528513"/>
                  <a:pt x="480127" y="535541"/>
                </a:cubicBezTo>
                <a:lnTo>
                  <a:pt x="480127" y="539366"/>
                </a:lnTo>
                <a:cubicBezTo>
                  <a:pt x="480127" y="546482"/>
                  <a:pt x="474431" y="552175"/>
                  <a:pt x="467310" y="552175"/>
                </a:cubicBezTo>
                <a:cubicBezTo>
                  <a:pt x="460279" y="552175"/>
                  <a:pt x="454582" y="546482"/>
                  <a:pt x="454582" y="539366"/>
                </a:cubicBezTo>
                <a:lnTo>
                  <a:pt x="454582" y="535541"/>
                </a:lnTo>
                <a:cubicBezTo>
                  <a:pt x="454582" y="528513"/>
                  <a:pt x="460279" y="522820"/>
                  <a:pt x="467310" y="522820"/>
                </a:cubicBezTo>
                <a:close/>
                <a:moveTo>
                  <a:pt x="69251" y="522820"/>
                </a:moveTo>
                <a:cubicBezTo>
                  <a:pt x="76371" y="522820"/>
                  <a:pt x="82068" y="528513"/>
                  <a:pt x="82068" y="535541"/>
                </a:cubicBezTo>
                <a:lnTo>
                  <a:pt x="82068" y="539366"/>
                </a:lnTo>
                <a:cubicBezTo>
                  <a:pt x="82068" y="546482"/>
                  <a:pt x="76371" y="552175"/>
                  <a:pt x="69251" y="552175"/>
                </a:cubicBezTo>
                <a:cubicBezTo>
                  <a:pt x="62219" y="552175"/>
                  <a:pt x="56523" y="546482"/>
                  <a:pt x="56523" y="539366"/>
                </a:cubicBezTo>
                <a:lnTo>
                  <a:pt x="56523" y="535541"/>
                </a:lnTo>
                <a:cubicBezTo>
                  <a:pt x="56523" y="528513"/>
                  <a:pt x="62219" y="522820"/>
                  <a:pt x="69251" y="522820"/>
                </a:cubicBezTo>
                <a:close/>
                <a:moveTo>
                  <a:pt x="419256" y="417865"/>
                </a:moveTo>
                <a:cubicBezTo>
                  <a:pt x="422416" y="417054"/>
                  <a:pt x="425887" y="417454"/>
                  <a:pt x="428913" y="419277"/>
                </a:cubicBezTo>
                <a:cubicBezTo>
                  <a:pt x="435054" y="422834"/>
                  <a:pt x="437012" y="430659"/>
                  <a:pt x="433452" y="436794"/>
                </a:cubicBezTo>
                <a:cubicBezTo>
                  <a:pt x="411468" y="473698"/>
                  <a:pt x="377381" y="502420"/>
                  <a:pt x="337419" y="517714"/>
                </a:cubicBezTo>
                <a:cubicBezTo>
                  <a:pt x="335906" y="518248"/>
                  <a:pt x="334393" y="518515"/>
                  <a:pt x="332880" y="518515"/>
                </a:cubicBezTo>
                <a:cubicBezTo>
                  <a:pt x="327718" y="518515"/>
                  <a:pt x="322912" y="515402"/>
                  <a:pt x="320954" y="510334"/>
                </a:cubicBezTo>
                <a:cubicBezTo>
                  <a:pt x="318462" y="503754"/>
                  <a:pt x="321755" y="496373"/>
                  <a:pt x="328341" y="493883"/>
                </a:cubicBezTo>
                <a:cubicBezTo>
                  <a:pt x="362963" y="480634"/>
                  <a:pt x="392422" y="455735"/>
                  <a:pt x="411468" y="423723"/>
                </a:cubicBezTo>
                <a:cubicBezTo>
                  <a:pt x="413248" y="420699"/>
                  <a:pt x="416096" y="418676"/>
                  <a:pt x="419256" y="417865"/>
                </a:cubicBezTo>
                <a:close/>
                <a:moveTo>
                  <a:pt x="444854" y="371590"/>
                </a:moveTo>
                <a:cubicBezTo>
                  <a:pt x="451695" y="373365"/>
                  <a:pt x="455782" y="380288"/>
                  <a:pt x="454005" y="387122"/>
                </a:cubicBezTo>
                <a:cubicBezTo>
                  <a:pt x="453650" y="388720"/>
                  <a:pt x="453205" y="390406"/>
                  <a:pt x="452672" y="392004"/>
                </a:cubicBezTo>
                <a:cubicBezTo>
                  <a:pt x="451162" y="397596"/>
                  <a:pt x="446009" y="401235"/>
                  <a:pt x="440501" y="401235"/>
                </a:cubicBezTo>
                <a:cubicBezTo>
                  <a:pt x="439257" y="401235"/>
                  <a:pt x="438102" y="401057"/>
                  <a:pt x="436947" y="400791"/>
                </a:cubicBezTo>
                <a:cubicBezTo>
                  <a:pt x="430195" y="398838"/>
                  <a:pt x="426286" y="391827"/>
                  <a:pt x="428151" y="384992"/>
                </a:cubicBezTo>
                <a:cubicBezTo>
                  <a:pt x="428596" y="383661"/>
                  <a:pt x="428951" y="382241"/>
                  <a:pt x="429306" y="380821"/>
                </a:cubicBezTo>
                <a:cubicBezTo>
                  <a:pt x="431083" y="373987"/>
                  <a:pt x="438013" y="369904"/>
                  <a:pt x="444854" y="371590"/>
                </a:cubicBezTo>
                <a:close/>
                <a:moveTo>
                  <a:pt x="317158" y="326013"/>
                </a:moveTo>
                <a:lnTo>
                  <a:pt x="318494" y="326013"/>
                </a:lnTo>
                <a:cubicBezTo>
                  <a:pt x="325532" y="326013"/>
                  <a:pt x="331234" y="331782"/>
                  <a:pt x="331234" y="338794"/>
                </a:cubicBezTo>
                <a:cubicBezTo>
                  <a:pt x="331234" y="345806"/>
                  <a:pt x="325532" y="351487"/>
                  <a:pt x="318494" y="351487"/>
                </a:cubicBezTo>
                <a:lnTo>
                  <a:pt x="317158" y="351487"/>
                </a:lnTo>
                <a:cubicBezTo>
                  <a:pt x="310120" y="351487"/>
                  <a:pt x="304419" y="345806"/>
                  <a:pt x="304419" y="338794"/>
                </a:cubicBezTo>
                <a:cubicBezTo>
                  <a:pt x="304419" y="331782"/>
                  <a:pt x="310120" y="326013"/>
                  <a:pt x="317158" y="326013"/>
                </a:cubicBezTo>
                <a:close/>
                <a:moveTo>
                  <a:pt x="320797" y="236130"/>
                </a:moveTo>
                <a:cubicBezTo>
                  <a:pt x="317148" y="306516"/>
                  <a:pt x="258578" y="362682"/>
                  <a:pt x="187191" y="362682"/>
                </a:cubicBezTo>
                <a:cubicBezTo>
                  <a:pt x="176064" y="362682"/>
                  <a:pt x="165205" y="361349"/>
                  <a:pt x="154880" y="358772"/>
                </a:cubicBezTo>
                <a:cubicBezTo>
                  <a:pt x="163247" y="408806"/>
                  <a:pt x="204459" y="447821"/>
                  <a:pt x="255552" y="452975"/>
                </a:cubicBezTo>
                <a:lnTo>
                  <a:pt x="255552" y="433423"/>
                </a:lnTo>
                <a:cubicBezTo>
                  <a:pt x="255552" y="426403"/>
                  <a:pt x="261248" y="420715"/>
                  <a:pt x="268280" y="420715"/>
                </a:cubicBezTo>
                <a:cubicBezTo>
                  <a:pt x="275401" y="420715"/>
                  <a:pt x="281098" y="426403"/>
                  <a:pt x="281098" y="433423"/>
                </a:cubicBezTo>
                <a:lnTo>
                  <a:pt x="281098" y="452975"/>
                </a:lnTo>
                <a:cubicBezTo>
                  <a:pt x="338421" y="447198"/>
                  <a:pt x="383283" y="398764"/>
                  <a:pt x="383283" y="340020"/>
                </a:cubicBezTo>
                <a:lnTo>
                  <a:pt x="383283" y="337532"/>
                </a:lnTo>
                <a:cubicBezTo>
                  <a:pt x="383283" y="293274"/>
                  <a:pt x="357826" y="254882"/>
                  <a:pt x="320797" y="236130"/>
                </a:cubicBezTo>
                <a:close/>
                <a:moveTo>
                  <a:pt x="187191" y="203248"/>
                </a:moveTo>
                <a:cubicBezTo>
                  <a:pt x="166006" y="231420"/>
                  <a:pt x="140371" y="271412"/>
                  <a:pt x="140371" y="289097"/>
                </a:cubicBezTo>
                <a:cubicBezTo>
                  <a:pt x="140371" y="314870"/>
                  <a:pt x="161378" y="335932"/>
                  <a:pt x="187191" y="335932"/>
                </a:cubicBezTo>
                <a:cubicBezTo>
                  <a:pt x="213004" y="335932"/>
                  <a:pt x="234100" y="314870"/>
                  <a:pt x="234100" y="289097"/>
                </a:cubicBezTo>
                <a:cubicBezTo>
                  <a:pt x="234100" y="271323"/>
                  <a:pt x="208376" y="231420"/>
                  <a:pt x="187191" y="203248"/>
                </a:cubicBezTo>
                <a:close/>
                <a:moveTo>
                  <a:pt x="467310" y="125395"/>
                </a:moveTo>
                <a:cubicBezTo>
                  <a:pt x="474431" y="125395"/>
                  <a:pt x="480127" y="131088"/>
                  <a:pt x="480127" y="138115"/>
                </a:cubicBezTo>
                <a:lnTo>
                  <a:pt x="480127" y="141940"/>
                </a:lnTo>
                <a:cubicBezTo>
                  <a:pt x="480127" y="149057"/>
                  <a:pt x="474431" y="154750"/>
                  <a:pt x="467310" y="154750"/>
                </a:cubicBezTo>
                <a:cubicBezTo>
                  <a:pt x="460279" y="154750"/>
                  <a:pt x="454582" y="149057"/>
                  <a:pt x="454582" y="141940"/>
                </a:cubicBezTo>
                <a:lnTo>
                  <a:pt x="454582" y="138115"/>
                </a:lnTo>
                <a:cubicBezTo>
                  <a:pt x="454582" y="131088"/>
                  <a:pt x="460279" y="125395"/>
                  <a:pt x="467310" y="125395"/>
                </a:cubicBezTo>
                <a:close/>
                <a:moveTo>
                  <a:pt x="25546" y="96336"/>
                </a:moveTo>
                <a:lnTo>
                  <a:pt x="25546" y="581216"/>
                </a:lnTo>
                <a:lnTo>
                  <a:pt x="511104" y="581216"/>
                </a:lnTo>
                <a:lnTo>
                  <a:pt x="511104" y="96336"/>
                </a:lnTo>
                <a:lnTo>
                  <a:pt x="263296" y="96336"/>
                </a:lnTo>
                <a:cubicBezTo>
                  <a:pt x="292936" y="142193"/>
                  <a:pt x="311273" y="179252"/>
                  <a:pt x="318038" y="207158"/>
                </a:cubicBezTo>
                <a:cubicBezTo>
                  <a:pt x="370999" y="226798"/>
                  <a:pt x="408829" y="277810"/>
                  <a:pt x="408829" y="337532"/>
                </a:cubicBezTo>
                <a:lnTo>
                  <a:pt x="408829" y="340020"/>
                </a:lnTo>
                <a:cubicBezTo>
                  <a:pt x="408829" y="416716"/>
                  <a:pt x="346432" y="479103"/>
                  <a:pt x="269615" y="479103"/>
                </a:cubicBezTo>
                <a:lnTo>
                  <a:pt x="267034" y="479103"/>
                </a:lnTo>
                <a:cubicBezTo>
                  <a:pt x="193244" y="479103"/>
                  <a:pt x="132627" y="421426"/>
                  <a:pt x="127998" y="348907"/>
                </a:cubicBezTo>
                <a:cubicBezTo>
                  <a:pt x="83849" y="327045"/>
                  <a:pt x="53407" y="281543"/>
                  <a:pt x="53407" y="229109"/>
                </a:cubicBezTo>
                <a:cubicBezTo>
                  <a:pt x="53407" y="200137"/>
                  <a:pt x="72811" y="155435"/>
                  <a:pt x="111175" y="96336"/>
                </a:cubicBezTo>
                <a:close/>
                <a:moveTo>
                  <a:pt x="187191" y="33326"/>
                </a:moveTo>
                <a:cubicBezTo>
                  <a:pt x="149717" y="81672"/>
                  <a:pt x="78953" y="182630"/>
                  <a:pt x="78953" y="229109"/>
                </a:cubicBezTo>
                <a:cubicBezTo>
                  <a:pt x="78953" y="262791"/>
                  <a:pt x="94530" y="292918"/>
                  <a:pt x="118741" y="312737"/>
                </a:cubicBezTo>
                <a:cubicBezTo>
                  <a:pt x="116160" y="305360"/>
                  <a:pt x="114825" y="297362"/>
                  <a:pt x="114825" y="289097"/>
                </a:cubicBezTo>
                <a:cubicBezTo>
                  <a:pt x="114825" y="272656"/>
                  <a:pt x="125239" y="248927"/>
                  <a:pt x="146691" y="216401"/>
                </a:cubicBezTo>
                <a:cubicBezTo>
                  <a:pt x="161823" y="193650"/>
                  <a:pt x="176598" y="175253"/>
                  <a:pt x="177222" y="174453"/>
                </a:cubicBezTo>
                <a:cubicBezTo>
                  <a:pt x="179714" y="171432"/>
                  <a:pt x="183363" y="169743"/>
                  <a:pt x="187191" y="169743"/>
                </a:cubicBezTo>
                <a:cubicBezTo>
                  <a:pt x="191107" y="169743"/>
                  <a:pt x="194757" y="171432"/>
                  <a:pt x="197160" y="174453"/>
                </a:cubicBezTo>
                <a:cubicBezTo>
                  <a:pt x="197783" y="175253"/>
                  <a:pt x="212648" y="193650"/>
                  <a:pt x="227691" y="216401"/>
                </a:cubicBezTo>
                <a:cubicBezTo>
                  <a:pt x="249143" y="248927"/>
                  <a:pt x="259646" y="272656"/>
                  <a:pt x="259646" y="289097"/>
                </a:cubicBezTo>
                <a:cubicBezTo>
                  <a:pt x="259646" y="297362"/>
                  <a:pt x="258222" y="305360"/>
                  <a:pt x="255641" y="312737"/>
                </a:cubicBezTo>
                <a:cubicBezTo>
                  <a:pt x="279941" y="292918"/>
                  <a:pt x="295429" y="262791"/>
                  <a:pt x="295429" y="229109"/>
                </a:cubicBezTo>
                <a:cubicBezTo>
                  <a:pt x="295429" y="182630"/>
                  <a:pt x="224665" y="81672"/>
                  <a:pt x="187191" y="33326"/>
                </a:cubicBezTo>
                <a:close/>
                <a:moveTo>
                  <a:pt x="187191" y="0"/>
                </a:moveTo>
                <a:cubicBezTo>
                  <a:pt x="191107" y="0"/>
                  <a:pt x="194757" y="1777"/>
                  <a:pt x="197160" y="4710"/>
                </a:cubicBezTo>
                <a:cubicBezTo>
                  <a:pt x="197427" y="5065"/>
                  <a:pt x="220392" y="33593"/>
                  <a:pt x="246205" y="70830"/>
                </a:cubicBezTo>
                <a:lnTo>
                  <a:pt x="523922" y="70830"/>
                </a:lnTo>
                <a:cubicBezTo>
                  <a:pt x="530953" y="70830"/>
                  <a:pt x="536650" y="76518"/>
                  <a:pt x="536650" y="83627"/>
                </a:cubicBezTo>
                <a:lnTo>
                  <a:pt x="536650" y="593925"/>
                </a:lnTo>
                <a:cubicBezTo>
                  <a:pt x="536650" y="600946"/>
                  <a:pt x="530953" y="606722"/>
                  <a:pt x="523922" y="606722"/>
                </a:cubicBezTo>
                <a:lnTo>
                  <a:pt x="12728" y="606722"/>
                </a:lnTo>
                <a:cubicBezTo>
                  <a:pt x="5696" y="606722"/>
                  <a:pt x="0" y="600946"/>
                  <a:pt x="0" y="593925"/>
                </a:cubicBezTo>
                <a:lnTo>
                  <a:pt x="0" y="83627"/>
                </a:lnTo>
                <a:cubicBezTo>
                  <a:pt x="0" y="76518"/>
                  <a:pt x="5696" y="70830"/>
                  <a:pt x="12728" y="70830"/>
                </a:cubicBezTo>
                <a:lnTo>
                  <a:pt x="128265" y="70830"/>
                </a:lnTo>
                <a:cubicBezTo>
                  <a:pt x="153990" y="33593"/>
                  <a:pt x="176955" y="5065"/>
                  <a:pt x="177222" y="4710"/>
                </a:cubicBezTo>
                <a:cubicBezTo>
                  <a:pt x="179714" y="1777"/>
                  <a:pt x="183363" y="0"/>
                  <a:pt x="187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18" name="椭圆 17"/>
          <p:cNvSpPr/>
          <p:nvPr/>
        </p:nvSpPr>
        <p:spPr>
          <a:xfrm rot="10800000">
            <a:off x="9907900" y="3824126"/>
            <a:ext cx="282970" cy="2849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19" name="椭圆 18"/>
          <p:cNvSpPr/>
          <p:nvPr/>
        </p:nvSpPr>
        <p:spPr>
          <a:xfrm rot="10800000">
            <a:off x="8099607" y="2399585"/>
            <a:ext cx="127918" cy="12791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20" name="椭圆 19"/>
          <p:cNvSpPr/>
          <p:nvPr/>
        </p:nvSpPr>
        <p:spPr>
          <a:xfrm rot="10800000">
            <a:off x="10342046" y="3645816"/>
            <a:ext cx="189939" cy="1880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汉仪旗黑-60S" pitchFamily="18" charset="-122"/>
              <a:cs typeface="+mn-ea"/>
              <a:sym typeface="Arial" panose="020B0604020202020204" pitchFamily="34" charset="0"/>
            </a:endParaRPr>
          </a:p>
        </p:txBody>
      </p:sp>
      <p:sp>
        <p:nvSpPr>
          <p:cNvPr id="23" name="TextBox 2"/>
          <p:cNvSpPr txBox="1"/>
          <p:nvPr/>
        </p:nvSpPr>
        <p:spPr>
          <a:xfrm>
            <a:off x="9175868" y="4535278"/>
            <a:ext cx="339090" cy="368935"/>
          </a:xfrm>
          <a:prstGeom prst="rect">
            <a:avLst/>
          </a:prstGeom>
          <a:noFill/>
        </p:spPr>
        <p:txBody>
          <a:bodyPr wrap="none" lIns="0" tIns="0" rIns="0" bIns="0" rtlCol="0" anchor="ctr">
            <a:spAutoFit/>
          </a:bodyPr>
          <a:lstStyle/>
          <a:p>
            <a:pPr algn="ctr" defTabSz="1218565">
              <a:defRPr/>
            </a:pPr>
            <a:r>
              <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4" name="TextBox 3"/>
          <p:cNvSpPr txBox="1"/>
          <p:nvPr/>
        </p:nvSpPr>
        <p:spPr>
          <a:xfrm>
            <a:off x="7820721" y="4932452"/>
            <a:ext cx="3049382" cy="833120"/>
          </a:xfrm>
          <a:prstGeom prst="rect">
            <a:avLst/>
          </a:prstGeom>
          <a:noFill/>
        </p:spPr>
        <p:txBody>
          <a:bodyPr wrap="square" lIns="0" tIns="0" rtlCol="0" anchor="t">
            <a:spAutoFit/>
          </a:bodyPr>
          <a:lstStyle/>
          <a:p>
            <a:pPr algn="ctr" defTabSz="1216025">
              <a:lnSpc>
                <a:spcPct val="150000"/>
              </a:lnSpc>
              <a:spcBef>
                <a:spcPct val="20000"/>
              </a:spcBef>
              <a:defRPr/>
            </a:pPr>
            <a:r>
              <a:rPr lang="zh-CN" altLang="en-US"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要教育小孩不要玩火</a:t>
            </a:r>
            <a:endParaRPr lang="en-US" altLang="zh-CN"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algn="ctr" defTabSz="1216025">
              <a:lnSpc>
                <a:spcPct val="150000"/>
              </a:lnSpc>
              <a:spcBef>
                <a:spcPct val="20000"/>
              </a:spcBef>
              <a:defRPr/>
            </a:pPr>
            <a:r>
              <a:rPr lang="zh-CN" altLang="en-US"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不要玩弄电器设备</a:t>
            </a:r>
            <a:endParaRPr lang="en-US"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8" name="TextBox 2"/>
          <p:cNvSpPr txBox="1"/>
          <p:nvPr/>
        </p:nvSpPr>
        <p:spPr>
          <a:xfrm>
            <a:off x="5625068" y="4535278"/>
            <a:ext cx="339090" cy="368935"/>
          </a:xfrm>
          <a:prstGeom prst="rect">
            <a:avLst/>
          </a:prstGeom>
          <a:noFill/>
        </p:spPr>
        <p:txBody>
          <a:bodyPr wrap="none" lIns="0" tIns="0" rIns="0" bIns="0" rtlCol="0" anchor="ctr">
            <a:spAutoFit/>
          </a:bodyPr>
          <a:lstStyle/>
          <a:p>
            <a:pPr algn="ctr" defTabSz="1218565">
              <a:defRPr/>
            </a:pPr>
            <a:r>
              <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9" name="TextBox 3"/>
          <p:cNvSpPr txBox="1"/>
          <p:nvPr/>
        </p:nvSpPr>
        <p:spPr>
          <a:xfrm>
            <a:off x="4269921" y="4932452"/>
            <a:ext cx="3049382" cy="1153160"/>
          </a:xfrm>
          <a:prstGeom prst="rect">
            <a:avLst/>
          </a:prstGeom>
          <a:noFill/>
        </p:spPr>
        <p:txBody>
          <a:bodyPr wrap="square" lIns="0" tIns="0" rtlCol="0" anchor="t">
            <a:spAutoFit/>
          </a:bodyPr>
          <a:lstStyle/>
          <a:p>
            <a:pPr algn="ctr" defTabSz="1216025">
              <a:lnSpc>
                <a:spcPct val="150000"/>
              </a:lnSpc>
              <a:spcBef>
                <a:spcPct val="20000"/>
              </a:spcBef>
              <a:defRPr/>
            </a:pPr>
            <a:r>
              <a:rPr lang="zh-CN" altLang="en-US"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要及时关闭电源开关及煤气、液化气总阀门。外出时，临睡前熄灭室内火种</a:t>
            </a:r>
            <a:endParaRPr lang="zh-CN" altLang="en-US" sz="16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p:cNvSpPr/>
          <p:nvPr/>
        </p:nvSpPr>
        <p:spPr>
          <a:xfrm>
            <a:off x="984535" y="291525"/>
            <a:ext cx="5249236" cy="583565"/>
          </a:xfrm>
          <a:prstGeom prst="rect">
            <a:avLst/>
          </a:prstGeom>
        </p:spPr>
        <p:txBody>
          <a:bodyPr wrap="square">
            <a:spAutoFit/>
          </a:bodyPr>
          <a:lstStyle/>
          <a:p>
            <a:pPr lvl="0"/>
            <a:r>
              <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如何预防火灾</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3" name="组合 2"/>
          <p:cNvGrpSpPr/>
          <p:nvPr/>
        </p:nvGrpSpPr>
        <p:grpSpPr>
          <a:xfrm>
            <a:off x="989267" y="4681330"/>
            <a:ext cx="1155443" cy="760855"/>
            <a:chOff x="1958468" y="4905164"/>
            <a:chExt cx="1155744" cy="761054"/>
          </a:xfrm>
        </p:grpSpPr>
        <p:sp>
          <p:nvSpPr>
            <p:cNvPr id="4" name="任意多边形 3"/>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tx1">
                <a:lumMod val="85000"/>
                <a:lumOff val="15000"/>
              </a:schemeClr>
            </a:solidFill>
            <a:ln w="12700" cap="flat">
              <a:noFill/>
              <a:miter lim="400000"/>
            </a:ln>
            <a:effectLst/>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sp>
          <p:nvSpPr>
            <p:cNvPr id="5" name="任意多边形 4"/>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sp>
          <p:nvSpPr>
            <p:cNvPr id="6" name="右箭头 13"/>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grpSp>
      <p:sp>
        <p:nvSpPr>
          <p:cNvPr id="7" name="矩形 6"/>
          <p:cNvSpPr/>
          <p:nvPr/>
        </p:nvSpPr>
        <p:spPr>
          <a:xfrm>
            <a:off x="2194129" y="4616153"/>
            <a:ext cx="1828023" cy="489814"/>
          </a:xfrm>
          <a:prstGeom prst="rect">
            <a:avLst/>
          </a:prstGeom>
        </p:spPr>
        <p:txBody>
          <a:bodyPr wrap="none">
            <a:normAutofit fontScale="90000"/>
          </a:bodyPr>
          <a:lstStyle/>
          <a:p>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 name="矩形 7"/>
          <p:cNvSpPr/>
          <p:nvPr/>
        </p:nvSpPr>
        <p:spPr>
          <a:xfrm>
            <a:off x="2211218" y="4971732"/>
            <a:ext cx="4177522" cy="760854"/>
          </a:xfrm>
          <a:prstGeom prst="rect">
            <a:avLst/>
          </a:prstGeom>
        </p:spPr>
        <p:txBody>
          <a:bodyPr wrap="square">
            <a:normAutofit/>
          </a:bodyPr>
          <a:lstStyle/>
          <a:p>
            <a:pPr defTabSz="1218565">
              <a:lnSpc>
                <a:spcPct val="120000"/>
              </a:lnSpc>
              <a:defRPr/>
            </a:pPr>
            <a:r>
              <a:rPr lang="zh-CN" altLang="en-US" sz="16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不乱接乱拉电线，防止超负荷用电。使用电加热器时，人不能离开</a:t>
            </a:r>
            <a:endParaRPr lang="zh-CN" altLang="en-US" sz="16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9" name="组合 8"/>
          <p:cNvGrpSpPr/>
          <p:nvPr/>
        </p:nvGrpSpPr>
        <p:grpSpPr>
          <a:xfrm>
            <a:off x="989267" y="3451691"/>
            <a:ext cx="1158604" cy="760857"/>
            <a:chOff x="2816833" y="4254908"/>
            <a:chExt cx="1158906" cy="761055"/>
          </a:xfrm>
        </p:grpSpPr>
        <p:sp>
          <p:nvSpPr>
            <p:cNvPr id="10" name="任意多边形 5"/>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rgbClr val="FF9E5C"/>
            </a:solidFill>
            <a:ln w="12700" cap="flat">
              <a:noFill/>
              <a:miter lim="400000"/>
            </a:ln>
            <a:effectLst/>
          </p:spPr>
          <p:txBody>
            <a:bodyPr anchor="ctr"/>
            <a:lstStyle/>
            <a:p>
              <a:pPr algn="ctr"/>
              <a:endParaRPr sz="3200" dirty="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sp>
          <p:nvSpPr>
            <p:cNvPr id="11" name="任意多边形 6"/>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sp>
          <p:nvSpPr>
            <p:cNvPr id="12" name="右箭头 14"/>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grpSp>
      <p:sp>
        <p:nvSpPr>
          <p:cNvPr id="13" name="矩形 12"/>
          <p:cNvSpPr/>
          <p:nvPr/>
        </p:nvSpPr>
        <p:spPr>
          <a:xfrm>
            <a:off x="2194130" y="3394072"/>
            <a:ext cx="1828021" cy="489814"/>
          </a:xfrm>
          <a:prstGeom prst="rect">
            <a:avLst/>
          </a:prstGeom>
        </p:spPr>
        <p:txBody>
          <a:bodyPr wrap="none">
            <a:normAutofit fontScale="90000"/>
          </a:bodyPr>
          <a:lstStyle/>
          <a:p>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4" name="矩形 13"/>
          <p:cNvSpPr/>
          <p:nvPr/>
        </p:nvSpPr>
        <p:spPr>
          <a:xfrm>
            <a:off x="2201039" y="3789553"/>
            <a:ext cx="4177522" cy="489814"/>
          </a:xfrm>
          <a:prstGeom prst="rect">
            <a:avLst/>
          </a:prstGeom>
        </p:spPr>
        <p:txBody>
          <a:bodyPr wrap="square">
            <a:noAutofit/>
          </a:bodyPr>
          <a:lstStyle/>
          <a:p>
            <a:pPr defTabSz="1218565">
              <a:lnSpc>
                <a:spcPct val="120000"/>
              </a:lnSpc>
              <a:defRPr/>
            </a:pPr>
            <a:r>
              <a:rPr lang="zh-CN" altLang="en-US" sz="16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要确保走道、楼梯的畅通，不在楼层通道和安全出口处堆物封堵</a:t>
            </a:r>
            <a:endParaRPr lang="zh-CN" altLang="en-US" sz="16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15" name="组合 14"/>
          <p:cNvGrpSpPr/>
          <p:nvPr/>
        </p:nvGrpSpPr>
        <p:grpSpPr>
          <a:xfrm>
            <a:off x="984535" y="2220650"/>
            <a:ext cx="1157762" cy="760850"/>
            <a:chOff x="3667194" y="3604652"/>
            <a:chExt cx="1158063" cy="761048"/>
          </a:xfrm>
        </p:grpSpPr>
        <p:sp>
          <p:nvSpPr>
            <p:cNvPr id="17" name="任意多边形 7"/>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rgbClr val="D35350"/>
            </a:solidFill>
            <a:ln w="12700" cap="flat">
              <a:noFill/>
              <a:miter lim="400000"/>
            </a:ln>
            <a:effectLst/>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sp>
          <p:nvSpPr>
            <p:cNvPr id="18" name="任意多边形 8"/>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sp>
          <p:nvSpPr>
            <p:cNvPr id="19" name="右箭头 15"/>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sz="3200">
                <a:solidFill>
                  <a:schemeClr val="bg1">
                    <a:lumMod val="50000"/>
                  </a:schemeClr>
                </a:solidFill>
                <a:latin typeface="Arial" panose="020B0604020202020204" pitchFamily="34" charset="0"/>
                <a:ea typeface="汉仪旗黑-60S" pitchFamily="18" charset="-122"/>
                <a:cs typeface="+mn-ea"/>
                <a:sym typeface="Arial" panose="020B0604020202020204" pitchFamily="34" charset="0"/>
              </a:endParaRPr>
            </a:p>
          </p:txBody>
        </p:sp>
      </p:grpSp>
      <p:sp>
        <p:nvSpPr>
          <p:cNvPr id="20" name="矩形 19"/>
          <p:cNvSpPr/>
          <p:nvPr/>
        </p:nvSpPr>
        <p:spPr>
          <a:xfrm>
            <a:off x="2194129" y="2146301"/>
            <a:ext cx="1828023" cy="489814"/>
          </a:xfrm>
          <a:prstGeom prst="rect">
            <a:avLst/>
          </a:prstGeom>
        </p:spPr>
        <p:txBody>
          <a:bodyPr wrap="none">
            <a:normAutofit fontScale="90000"/>
          </a:bodyPr>
          <a:lstStyle/>
          <a:p>
            <a:r>
              <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4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1" name="矩形 20"/>
          <p:cNvSpPr/>
          <p:nvPr/>
        </p:nvSpPr>
        <p:spPr>
          <a:xfrm>
            <a:off x="2194130" y="2559914"/>
            <a:ext cx="4177523" cy="489814"/>
          </a:xfrm>
          <a:prstGeom prst="rect">
            <a:avLst/>
          </a:prstGeom>
        </p:spPr>
        <p:txBody>
          <a:bodyPr wrap="square">
            <a:normAutofit/>
          </a:bodyPr>
          <a:lstStyle/>
          <a:p>
            <a:pPr defTabSz="1218565">
              <a:lnSpc>
                <a:spcPct val="120000"/>
              </a:lnSpc>
              <a:defRPr/>
            </a:pPr>
            <a:r>
              <a:rPr lang="zh-CN" altLang="en-US" sz="16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要在规定区域内安全燃放烟花爆竹</a:t>
            </a:r>
            <a:endParaRPr lang="zh-CN" altLang="en-US" sz="16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7291385" y="1147915"/>
            <a:ext cx="2337524" cy="4804258"/>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ISLIDE.ICON" val="#155866;#73104;#162687;"/>
</p:tagLst>
</file>

<file path=ppt/tags/tag3.xml><?xml version="1.0" encoding="utf-8"?>
<p:tagLst xmlns:p="http://schemas.openxmlformats.org/presentationml/2006/main">
  <p:tag name="ISLIDE.ICON" val="#17700;#167744;#155866;#115163;"/>
</p:tagLst>
</file>

<file path=ppt/tags/tag4.xml><?xml version="1.0" encoding="utf-8"?>
<p:tagLst xmlns:p="http://schemas.openxmlformats.org/presentationml/2006/main">
  <p:tag name="COMMONDATA" val="eyJjb3VudCI6MSwiaGRpZCI6IjRhYTM2YjZjOWEzNDIwMDQzYTk1NWM0MzNhZGJiNzIxIiwidXNlckNvdW50IjoxfQ=="/>
  <p:tag name="commondata" val="eyJjb3VudCI6MiwiaGRpZCI6ImQ5YTY4M2JhODI2MTM5YjkzZTVhYWI4MTlmNTMyZDMxIiwidXNlckNvdW50Ijox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pbvfsjb">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2226</Words>
  <Application>WPS 演示</Application>
  <PresentationFormat>宽屏</PresentationFormat>
  <Paragraphs>189</Paragraphs>
  <Slides>19</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汉仪旗黑-60S</vt:lpstr>
      <vt:lpstr>思源黑体 Bold</vt:lpstr>
      <vt:lpstr>黑体</vt:lpstr>
      <vt:lpstr>思源黑体 Regular</vt:lpstr>
      <vt:lpstr>微软雅黑</vt:lpstr>
      <vt:lpstr>Arial Unicode MS</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小姝子</dc:creator>
  <cp:lastModifiedBy>^^遇见</cp:lastModifiedBy>
  <cp:revision>115</cp:revision>
  <dcterms:created xsi:type="dcterms:W3CDTF">1900-01-01T00:00:00Z</dcterms:created>
  <dcterms:modified xsi:type="dcterms:W3CDTF">2024-01-25T07:28:00Z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KSOTemplateUUID">
    <vt:lpwstr>v1.0_mb_xylHVJuB2LYgCmbSN3n2Jg==</vt:lpwstr>
  </property>
  <property fmtid="{D5CDD505-2E9C-101B-9397-08002B2CF9AE}" pid="4" name="ICV">
    <vt:lpwstr>34C15C2CD40A426FAE2745BF5FAC3B00_12</vt:lpwstr>
  </property>
</Properties>
</file>