
<file path=[Content_Types].xml><?xml version="1.0" encoding="utf-8"?>
<Types xmlns="http://schemas.openxmlformats.org/package/2006/content-types"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12565" r:id="rId3"/>
    <p:sldId id="12573" r:id="rId5"/>
    <p:sldId id="12567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12568" r:id="rId18"/>
    <p:sldId id="277" r:id="rId19"/>
    <p:sldId id="12569" r:id="rId20"/>
    <p:sldId id="279" r:id="rId21"/>
    <p:sldId id="280" r:id="rId22"/>
    <p:sldId id="281" r:id="rId23"/>
    <p:sldId id="12570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J4LbYqHo24LSuEXgLcrb9w==" hashData="VKfPmJw+5un49JLt1FfnFrGxBHc="/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794" userDrawn="1">
          <p15:clr>
            <a:srgbClr val="A4A3A4"/>
          </p15:clr>
        </p15:guide>
        <p15:guide id="3" pos="1005" userDrawn="1">
          <p15:clr>
            <a:srgbClr val="A4A3A4"/>
          </p15:clr>
        </p15:guide>
        <p15:guide id="4" pos="6675" userDrawn="1">
          <p15:clr>
            <a:srgbClr val="A4A3A4"/>
          </p15:clr>
        </p15:guide>
        <p15:guide id="5" orient="horz" pos="686" userDrawn="1">
          <p15:clr>
            <a:srgbClr val="A4A3A4"/>
          </p15:clr>
        </p15:guide>
        <p15:guide id="6" orient="horz" pos="36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BBB8"/>
    <a:srgbClr val="FFB3B3"/>
    <a:srgbClr val="08882D"/>
    <a:srgbClr val="1CE8E3"/>
    <a:srgbClr val="84DFDC"/>
    <a:srgbClr val="27A4AF"/>
    <a:srgbClr val="C00000"/>
    <a:srgbClr val="66CCCC"/>
    <a:srgbClr val="E1FF8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2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1050" y="756"/>
      </p:cViewPr>
      <p:guideLst>
        <p:guide orient="horz" pos="2124"/>
        <p:guide pos="3794"/>
        <p:guide pos="1005"/>
        <p:guide pos="6675"/>
        <p:guide orient="horz" pos="686"/>
        <p:guide orient="horz" pos="36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34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7F2B2-C81D-4948-9EDF-568F71B899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8009E-218E-4EEF-9489-D323FC6996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AA066F-D1DD-4349-A984-76777BA84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104900" y="412115"/>
            <a:ext cx="288988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800" spc="600">
                <a:solidFill>
                  <a:srgbClr val="13BBB8"/>
                </a:solidFill>
                <a:effectLst/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01</a:t>
            </a:r>
            <a:r>
              <a:rPr lang="en-US" altLang="zh-CN" sz="2800">
                <a:solidFill>
                  <a:srgbClr val="13BBB8"/>
                </a:solidFill>
                <a:effectLst/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 </a:t>
            </a:r>
            <a:r>
              <a:rPr lang="zh-CN" altLang="en-US" sz="2800">
                <a:solidFill>
                  <a:srgbClr val="13BBB8"/>
                </a:solidFill>
                <a:effectLst/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了解宪法</a:t>
            </a:r>
            <a:endParaRPr lang="zh-CN" altLang="en-US" sz="2800" dirty="0">
              <a:solidFill>
                <a:srgbClr val="13BBB8"/>
              </a:solidFill>
              <a:effectLst/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090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 descr="背景图案&#10;&#10;描述已自动生成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4" name="图片 13" descr="图片包含 蛋糕, 桌子, 生日, 游戏机&#10;&#10;描述已自动生成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470" r="25408"/>
            <a:stretch>
              <a:fillRect/>
            </a:stretch>
          </p:blipFill>
          <p:spPr>
            <a:xfrm flipH="1">
              <a:off x="0" y="3987224"/>
              <a:ext cx="12192000" cy="2870775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8184" y="652411"/>
            <a:ext cx="4215632" cy="199040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H="1">
            <a:off x="2168574" y="2770115"/>
            <a:ext cx="6288472" cy="44917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090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1104900" y="412234"/>
            <a:ext cx="3911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800">
                <a:solidFill>
                  <a:srgbClr val="13BBB8"/>
                </a:solidFill>
                <a:effectLst/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02 </a:t>
            </a:r>
            <a:r>
              <a:rPr lang="zh-CN" altLang="en-US" sz="2800">
                <a:solidFill>
                  <a:srgbClr val="13BBB8"/>
                </a:solidFill>
                <a:effectLst/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宪法和我们的关系</a:t>
            </a:r>
            <a:endParaRPr lang="zh-CN" altLang="en-US" sz="2800">
              <a:solidFill>
                <a:srgbClr val="13BBB8"/>
              </a:solidFill>
              <a:effectLst/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1104900" y="412234"/>
            <a:ext cx="2768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800">
                <a:solidFill>
                  <a:srgbClr val="13BBB8"/>
                </a:solidFill>
                <a:effectLst/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03 </a:t>
            </a:r>
            <a:r>
              <a:rPr lang="zh-CN" altLang="en-US" sz="2800">
                <a:solidFill>
                  <a:srgbClr val="13BBB8"/>
                </a:solidFill>
                <a:effectLst/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做宪法小卫士</a:t>
            </a:r>
            <a:endParaRPr lang="zh-CN" altLang="en-US" sz="2800">
              <a:solidFill>
                <a:srgbClr val="13BBB8"/>
              </a:solidFill>
              <a:effectLst/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1104900" y="412234"/>
            <a:ext cx="2197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800">
                <a:solidFill>
                  <a:srgbClr val="13BBB8"/>
                </a:solidFill>
                <a:effectLst/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04 </a:t>
            </a:r>
            <a:r>
              <a:rPr lang="zh-CN" altLang="en-US" sz="2800">
                <a:solidFill>
                  <a:srgbClr val="13BBB8"/>
                </a:solidFill>
                <a:effectLst/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知识问答</a:t>
            </a:r>
            <a:endParaRPr lang="zh-CN" altLang="en-US" sz="2800">
              <a:solidFill>
                <a:srgbClr val="13BBB8"/>
              </a:solidFill>
              <a:effectLst/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: 形状 2"/>
          <p:cNvSpPr/>
          <p:nvPr userDrawn="1"/>
        </p:nvSpPr>
        <p:spPr>
          <a:xfrm>
            <a:off x="165158" y="190670"/>
            <a:ext cx="11861684" cy="6476661"/>
          </a:xfrm>
          <a:custGeom>
            <a:avLst/>
            <a:gdLst>
              <a:gd name="connsiteX0" fmla="*/ 177800 w 8686800"/>
              <a:gd name="connsiteY0" fmla="*/ 355600 h 3873500"/>
              <a:gd name="connsiteX1" fmla="*/ 1841500 w 8686800"/>
              <a:gd name="connsiteY1" fmla="*/ 25400 h 3873500"/>
              <a:gd name="connsiteX2" fmla="*/ 3924300 w 8686800"/>
              <a:gd name="connsiteY2" fmla="*/ 368300 h 3873500"/>
              <a:gd name="connsiteX3" fmla="*/ 6426200 w 8686800"/>
              <a:gd name="connsiteY3" fmla="*/ 0 h 3873500"/>
              <a:gd name="connsiteX4" fmla="*/ 8686800 w 8686800"/>
              <a:gd name="connsiteY4" fmla="*/ 774700 h 3873500"/>
              <a:gd name="connsiteX5" fmla="*/ 8318500 w 8686800"/>
              <a:gd name="connsiteY5" fmla="*/ 1993900 h 3873500"/>
              <a:gd name="connsiteX6" fmla="*/ 8483600 w 8686800"/>
              <a:gd name="connsiteY6" fmla="*/ 3517900 h 3873500"/>
              <a:gd name="connsiteX7" fmla="*/ 6007100 w 8686800"/>
              <a:gd name="connsiteY7" fmla="*/ 3771900 h 3873500"/>
              <a:gd name="connsiteX8" fmla="*/ 2984500 w 8686800"/>
              <a:gd name="connsiteY8" fmla="*/ 3505200 h 3873500"/>
              <a:gd name="connsiteX9" fmla="*/ 977900 w 8686800"/>
              <a:gd name="connsiteY9" fmla="*/ 3873500 h 3873500"/>
              <a:gd name="connsiteX10" fmla="*/ 0 w 8686800"/>
              <a:gd name="connsiteY10" fmla="*/ 3162300 h 3873500"/>
              <a:gd name="connsiteX11" fmla="*/ 177800 w 8686800"/>
              <a:gd name="connsiteY11" fmla="*/ 355600 h 3873500"/>
              <a:gd name="connsiteX0-1" fmla="*/ 261249 w 8770249"/>
              <a:gd name="connsiteY0-2" fmla="*/ 365760 h 3883660"/>
              <a:gd name="connsiteX1-3" fmla="*/ 1924949 w 8770249"/>
              <a:gd name="connsiteY1-4" fmla="*/ 35560 h 3883660"/>
              <a:gd name="connsiteX2-5" fmla="*/ 4007749 w 8770249"/>
              <a:gd name="connsiteY2-6" fmla="*/ 378460 h 3883660"/>
              <a:gd name="connsiteX3-7" fmla="*/ 6509649 w 8770249"/>
              <a:gd name="connsiteY3-8" fmla="*/ 10160 h 3883660"/>
              <a:gd name="connsiteX4-9" fmla="*/ 8770249 w 8770249"/>
              <a:gd name="connsiteY4-10" fmla="*/ 784860 h 3883660"/>
              <a:gd name="connsiteX5-11" fmla="*/ 8401949 w 8770249"/>
              <a:gd name="connsiteY5-12" fmla="*/ 2004060 h 3883660"/>
              <a:gd name="connsiteX6-13" fmla="*/ 8567049 w 8770249"/>
              <a:gd name="connsiteY6-14" fmla="*/ 3528060 h 3883660"/>
              <a:gd name="connsiteX7-15" fmla="*/ 6090549 w 8770249"/>
              <a:gd name="connsiteY7-16" fmla="*/ 3782060 h 3883660"/>
              <a:gd name="connsiteX8-17" fmla="*/ 3067949 w 8770249"/>
              <a:gd name="connsiteY8-18" fmla="*/ 3515360 h 3883660"/>
              <a:gd name="connsiteX9-19" fmla="*/ 1061349 w 8770249"/>
              <a:gd name="connsiteY9-20" fmla="*/ 3883660 h 3883660"/>
              <a:gd name="connsiteX10-21" fmla="*/ 83449 w 8770249"/>
              <a:gd name="connsiteY10-22" fmla="*/ 3172460 h 3883660"/>
              <a:gd name="connsiteX11-23" fmla="*/ 261249 w 8770249"/>
              <a:gd name="connsiteY11-24" fmla="*/ 365760 h 3883660"/>
              <a:gd name="connsiteX0-25" fmla="*/ 261249 w 8770249"/>
              <a:gd name="connsiteY0-26" fmla="*/ 365760 h 3883660"/>
              <a:gd name="connsiteX1-27" fmla="*/ 1924949 w 8770249"/>
              <a:gd name="connsiteY1-28" fmla="*/ 35560 h 3883660"/>
              <a:gd name="connsiteX2-29" fmla="*/ 4007749 w 8770249"/>
              <a:gd name="connsiteY2-30" fmla="*/ 378460 h 3883660"/>
              <a:gd name="connsiteX3-31" fmla="*/ 6509649 w 8770249"/>
              <a:gd name="connsiteY3-32" fmla="*/ 10160 h 3883660"/>
              <a:gd name="connsiteX4-33" fmla="*/ 8770249 w 8770249"/>
              <a:gd name="connsiteY4-34" fmla="*/ 784860 h 3883660"/>
              <a:gd name="connsiteX5-35" fmla="*/ 8401949 w 8770249"/>
              <a:gd name="connsiteY5-36" fmla="*/ 2004060 h 3883660"/>
              <a:gd name="connsiteX6-37" fmla="*/ 8567049 w 8770249"/>
              <a:gd name="connsiteY6-38" fmla="*/ 3528060 h 3883660"/>
              <a:gd name="connsiteX7-39" fmla="*/ 6090549 w 8770249"/>
              <a:gd name="connsiteY7-40" fmla="*/ 3782060 h 3883660"/>
              <a:gd name="connsiteX8-41" fmla="*/ 3067949 w 8770249"/>
              <a:gd name="connsiteY8-42" fmla="*/ 3515360 h 3883660"/>
              <a:gd name="connsiteX9-43" fmla="*/ 1061349 w 8770249"/>
              <a:gd name="connsiteY9-44" fmla="*/ 3883660 h 3883660"/>
              <a:gd name="connsiteX10-45" fmla="*/ 83449 w 8770249"/>
              <a:gd name="connsiteY10-46" fmla="*/ 3172460 h 3883660"/>
              <a:gd name="connsiteX11-47" fmla="*/ 261249 w 8770249"/>
              <a:gd name="connsiteY11-48" fmla="*/ 365760 h 3883660"/>
              <a:gd name="connsiteX0-49" fmla="*/ 261249 w 9035489"/>
              <a:gd name="connsiteY0-50" fmla="*/ 365760 h 3883660"/>
              <a:gd name="connsiteX1-51" fmla="*/ 1924949 w 9035489"/>
              <a:gd name="connsiteY1-52" fmla="*/ 35560 h 3883660"/>
              <a:gd name="connsiteX2-53" fmla="*/ 4007749 w 9035489"/>
              <a:gd name="connsiteY2-54" fmla="*/ 378460 h 3883660"/>
              <a:gd name="connsiteX3-55" fmla="*/ 6509649 w 9035489"/>
              <a:gd name="connsiteY3-56" fmla="*/ 10160 h 3883660"/>
              <a:gd name="connsiteX4-57" fmla="*/ 8770249 w 9035489"/>
              <a:gd name="connsiteY4-58" fmla="*/ 784860 h 3883660"/>
              <a:gd name="connsiteX5-59" fmla="*/ 8401949 w 9035489"/>
              <a:gd name="connsiteY5-60" fmla="*/ 2004060 h 3883660"/>
              <a:gd name="connsiteX6-61" fmla="*/ 8567049 w 9035489"/>
              <a:gd name="connsiteY6-62" fmla="*/ 3528060 h 3883660"/>
              <a:gd name="connsiteX7-63" fmla="*/ 6090549 w 9035489"/>
              <a:gd name="connsiteY7-64" fmla="*/ 3782060 h 3883660"/>
              <a:gd name="connsiteX8-65" fmla="*/ 3067949 w 9035489"/>
              <a:gd name="connsiteY8-66" fmla="*/ 3515360 h 3883660"/>
              <a:gd name="connsiteX9-67" fmla="*/ 1061349 w 9035489"/>
              <a:gd name="connsiteY9-68" fmla="*/ 3883660 h 3883660"/>
              <a:gd name="connsiteX10-69" fmla="*/ 83449 w 9035489"/>
              <a:gd name="connsiteY10-70" fmla="*/ 3172460 h 3883660"/>
              <a:gd name="connsiteX11-71" fmla="*/ 261249 w 9035489"/>
              <a:gd name="connsiteY11-72" fmla="*/ 365760 h 3883660"/>
              <a:gd name="connsiteX0-73" fmla="*/ 261249 w 9035489"/>
              <a:gd name="connsiteY0-74" fmla="*/ 365760 h 3883660"/>
              <a:gd name="connsiteX1-75" fmla="*/ 1924949 w 9035489"/>
              <a:gd name="connsiteY1-76" fmla="*/ 35560 h 3883660"/>
              <a:gd name="connsiteX2-77" fmla="*/ 4007749 w 9035489"/>
              <a:gd name="connsiteY2-78" fmla="*/ 378460 h 3883660"/>
              <a:gd name="connsiteX3-79" fmla="*/ 6509649 w 9035489"/>
              <a:gd name="connsiteY3-80" fmla="*/ 10160 h 3883660"/>
              <a:gd name="connsiteX4-81" fmla="*/ 8770249 w 9035489"/>
              <a:gd name="connsiteY4-82" fmla="*/ 784860 h 3883660"/>
              <a:gd name="connsiteX5-83" fmla="*/ 8401949 w 9035489"/>
              <a:gd name="connsiteY5-84" fmla="*/ 2004060 h 3883660"/>
              <a:gd name="connsiteX6-85" fmla="*/ 8567049 w 9035489"/>
              <a:gd name="connsiteY6-86" fmla="*/ 3528060 h 3883660"/>
              <a:gd name="connsiteX7-87" fmla="*/ 6090549 w 9035489"/>
              <a:gd name="connsiteY7-88" fmla="*/ 3782060 h 3883660"/>
              <a:gd name="connsiteX8-89" fmla="*/ 3067949 w 9035489"/>
              <a:gd name="connsiteY8-90" fmla="*/ 3515360 h 3883660"/>
              <a:gd name="connsiteX9-91" fmla="*/ 1061349 w 9035489"/>
              <a:gd name="connsiteY9-92" fmla="*/ 3883660 h 3883660"/>
              <a:gd name="connsiteX10-93" fmla="*/ 83449 w 9035489"/>
              <a:gd name="connsiteY10-94" fmla="*/ 3172460 h 3883660"/>
              <a:gd name="connsiteX11-95" fmla="*/ 261249 w 9035489"/>
              <a:gd name="connsiteY11-96" fmla="*/ 365760 h 3883660"/>
              <a:gd name="connsiteX0-97" fmla="*/ 261249 w 9035489"/>
              <a:gd name="connsiteY0-98" fmla="*/ 365760 h 3888105"/>
              <a:gd name="connsiteX1-99" fmla="*/ 1924949 w 9035489"/>
              <a:gd name="connsiteY1-100" fmla="*/ 35560 h 3888105"/>
              <a:gd name="connsiteX2-101" fmla="*/ 4007749 w 9035489"/>
              <a:gd name="connsiteY2-102" fmla="*/ 378460 h 3888105"/>
              <a:gd name="connsiteX3-103" fmla="*/ 6509649 w 9035489"/>
              <a:gd name="connsiteY3-104" fmla="*/ 10160 h 3888105"/>
              <a:gd name="connsiteX4-105" fmla="*/ 8770249 w 9035489"/>
              <a:gd name="connsiteY4-106" fmla="*/ 784860 h 3888105"/>
              <a:gd name="connsiteX5-107" fmla="*/ 8401949 w 9035489"/>
              <a:gd name="connsiteY5-108" fmla="*/ 2004060 h 3888105"/>
              <a:gd name="connsiteX6-109" fmla="*/ 8567049 w 9035489"/>
              <a:gd name="connsiteY6-110" fmla="*/ 3528060 h 3888105"/>
              <a:gd name="connsiteX7-111" fmla="*/ 6090549 w 9035489"/>
              <a:gd name="connsiteY7-112" fmla="*/ 3782060 h 3888105"/>
              <a:gd name="connsiteX8-113" fmla="*/ 3067949 w 9035489"/>
              <a:gd name="connsiteY8-114" fmla="*/ 3515360 h 3888105"/>
              <a:gd name="connsiteX9-115" fmla="*/ 1061349 w 9035489"/>
              <a:gd name="connsiteY9-116" fmla="*/ 3883660 h 3888105"/>
              <a:gd name="connsiteX10-117" fmla="*/ 83449 w 9035489"/>
              <a:gd name="connsiteY10-118" fmla="*/ 3172460 h 3888105"/>
              <a:gd name="connsiteX11-119" fmla="*/ 261249 w 9035489"/>
              <a:gd name="connsiteY11-120" fmla="*/ 365760 h 3888105"/>
              <a:gd name="connsiteX0-121" fmla="*/ 261249 w 9035489"/>
              <a:gd name="connsiteY0-122" fmla="*/ 365760 h 3939869"/>
              <a:gd name="connsiteX1-123" fmla="*/ 1924949 w 9035489"/>
              <a:gd name="connsiteY1-124" fmla="*/ 35560 h 3939869"/>
              <a:gd name="connsiteX2-125" fmla="*/ 4007749 w 9035489"/>
              <a:gd name="connsiteY2-126" fmla="*/ 378460 h 3939869"/>
              <a:gd name="connsiteX3-127" fmla="*/ 6509649 w 9035489"/>
              <a:gd name="connsiteY3-128" fmla="*/ 10160 h 3939869"/>
              <a:gd name="connsiteX4-129" fmla="*/ 8770249 w 9035489"/>
              <a:gd name="connsiteY4-130" fmla="*/ 784860 h 3939869"/>
              <a:gd name="connsiteX5-131" fmla="*/ 8401949 w 9035489"/>
              <a:gd name="connsiteY5-132" fmla="*/ 2004060 h 3939869"/>
              <a:gd name="connsiteX6-133" fmla="*/ 8567049 w 9035489"/>
              <a:gd name="connsiteY6-134" fmla="*/ 3528060 h 3939869"/>
              <a:gd name="connsiteX7-135" fmla="*/ 6090549 w 9035489"/>
              <a:gd name="connsiteY7-136" fmla="*/ 3782060 h 3939869"/>
              <a:gd name="connsiteX8-137" fmla="*/ 3067949 w 9035489"/>
              <a:gd name="connsiteY8-138" fmla="*/ 3515360 h 3939869"/>
              <a:gd name="connsiteX9-139" fmla="*/ 1061349 w 9035489"/>
              <a:gd name="connsiteY9-140" fmla="*/ 3883660 h 3939869"/>
              <a:gd name="connsiteX10-141" fmla="*/ 83449 w 9035489"/>
              <a:gd name="connsiteY10-142" fmla="*/ 3172460 h 3939869"/>
              <a:gd name="connsiteX11-143" fmla="*/ 261249 w 9035489"/>
              <a:gd name="connsiteY11-144" fmla="*/ 365760 h 3939869"/>
              <a:gd name="connsiteX0-145" fmla="*/ 345848 w 9120088"/>
              <a:gd name="connsiteY0-146" fmla="*/ 365760 h 3939869"/>
              <a:gd name="connsiteX1-147" fmla="*/ 2009548 w 9120088"/>
              <a:gd name="connsiteY1-148" fmla="*/ 35560 h 3939869"/>
              <a:gd name="connsiteX2-149" fmla="*/ 4092348 w 9120088"/>
              <a:gd name="connsiteY2-150" fmla="*/ 378460 h 3939869"/>
              <a:gd name="connsiteX3-151" fmla="*/ 6594248 w 9120088"/>
              <a:gd name="connsiteY3-152" fmla="*/ 10160 h 3939869"/>
              <a:gd name="connsiteX4-153" fmla="*/ 8854848 w 9120088"/>
              <a:gd name="connsiteY4-154" fmla="*/ 784860 h 3939869"/>
              <a:gd name="connsiteX5-155" fmla="*/ 8486548 w 9120088"/>
              <a:gd name="connsiteY5-156" fmla="*/ 2004060 h 3939869"/>
              <a:gd name="connsiteX6-157" fmla="*/ 8651648 w 9120088"/>
              <a:gd name="connsiteY6-158" fmla="*/ 3528060 h 3939869"/>
              <a:gd name="connsiteX7-159" fmla="*/ 6175148 w 9120088"/>
              <a:gd name="connsiteY7-160" fmla="*/ 3782060 h 3939869"/>
              <a:gd name="connsiteX8-161" fmla="*/ 3152548 w 9120088"/>
              <a:gd name="connsiteY8-162" fmla="*/ 3515360 h 3939869"/>
              <a:gd name="connsiteX9-163" fmla="*/ 1145948 w 9120088"/>
              <a:gd name="connsiteY9-164" fmla="*/ 3883660 h 3939869"/>
              <a:gd name="connsiteX10-165" fmla="*/ 168048 w 9120088"/>
              <a:gd name="connsiteY10-166" fmla="*/ 3172460 h 3939869"/>
              <a:gd name="connsiteX11-167" fmla="*/ 345848 w 9120088"/>
              <a:gd name="connsiteY11-168" fmla="*/ 365760 h 3939869"/>
              <a:gd name="connsiteX0-169" fmla="*/ 345848 w 8880532"/>
              <a:gd name="connsiteY0-170" fmla="*/ 365760 h 3939869"/>
              <a:gd name="connsiteX1-171" fmla="*/ 2009548 w 8880532"/>
              <a:gd name="connsiteY1-172" fmla="*/ 35560 h 3939869"/>
              <a:gd name="connsiteX2-173" fmla="*/ 4092348 w 8880532"/>
              <a:gd name="connsiteY2-174" fmla="*/ 378460 h 3939869"/>
              <a:gd name="connsiteX3-175" fmla="*/ 6594248 w 8880532"/>
              <a:gd name="connsiteY3-176" fmla="*/ 10160 h 3939869"/>
              <a:gd name="connsiteX4-177" fmla="*/ 7648349 w 8880532"/>
              <a:gd name="connsiteY4-178" fmla="*/ 391160 h 3939869"/>
              <a:gd name="connsiteX5-179" fmla="*/ 8854848 w 8880532"/>
              <a:gd name="connsiteY5-180" fmla="*/ 784860 h 3939869"/>
              <a:gd name="connsiteX6-181" fmla="*/ 8486548 w 8880532"/>
              <a:gd name="connsiteY6-182" fmla="*/ 2004060 h 3939869"/>
              <a:gd name="connsiteX7-183" fmla="*/ 8651648 w 8880532"/>
              <a:gd name="connsiteY7-184" fmla="*/ 3528060 h 3939869"/>
              <a:gd name="connsiteX8-185" fmla="*/ 6175148 w 8880532"/>
              <a:gd name="connsiteY8-186" fmla="*/ 3782060 h 3939869"/>
              <a:gd name="connsiteX9-187" fmla="*/ 3152548 w 8880532"/>
              <a:gd name="connsiteY9-188" fmla="*/ 3515360 h 3939869"/>
              <a:gd name="connsiteX10-189" fmla="*/ 1145948 w 8880532"/>
              <a:gd name="connsiteY10-190" fmla="*/ 3883660 h 3939869"/>
              <a:gd name="connsiteX11-191" fmla="*/ 168048 w 8880532"/>
              <a:gd name="connsiteY11-192" fmla="*/ 3172460 h 3939869"/>
              <a:gd name="connsiteX12" fmla="*/ 345848 w 8880532"/>
              <a:gd name="connsiteY12" fmla="*/ 365760 h 3939869"/>
              <a:gd name="connsiteX0-193" fmla="*/ 345848 w 8880532"/>
              <a:gd name="connsiteY0-194" fmla="*/ 365760 h 3939869"/>
              <a:gd name="connsiteX1-195" fmla="*/ 2009548 w 8880532"/>
              <a:gd name="connsiteY1-196" fmla="*/ 35560 h 3939869"/>
              <a:gd name="connsiteX2-197" fmla="*/ 4092348 w 8880532"/>
              <a:gd name="connsiteY2-198" fmla="*/ 378460 h 3939869"/>
              <a:gd name="connsiteX3-199" fmla="*/ 6594248 w 8880532"/>
              <a:gd name="connsiteY3-200" fmla="*/ 10160 h 3939869"/>
              <a:gd name="connsiteX4-201" fmla="*/ 7648349 w 8880532"/>
              <a:gd name="connsiteY4-202" fmla="*/ 391160 h 3939869"/>
              <a:gd name="connsiteX5-203" fmla="*/ 8854848 w 8880532"/>
              <a:gd name="connsiteY5-204" fmla="*/ 784860 h 3939869"/>
              <a:gd name="connsiteX6-205" fmla="*/ 8486548 w 8880532"/>
              <a:gd name="connsiteY6-206" fmla="*/ 2004060 h 3939869"/>
              <a:gd name="connsiteX7-207" fmla="*/ 8651648 w 8880532"/>
              <a:gd name="connsiteY7-208" fmla="*/ 3528060 h 3939869"/>
              <a:gd name="connsiteX8-209" fmla="*/ 6175148 w 8880532"/>
              <a:gd name="connsiteY8-210" fmla="*/ 3782060 h 3939869"/>
              <a:gd name="connsiteX9-211" fmla="*/ 3152548 w 8880532"/>
              <a:gd name="connsiteY9-212" fmla="*/ 3515360 h 3939869"/>
              <a:gd name="connsiteX10-213" fmla="*/ 1145948 w 8880532"/>
              <a:gd name="connsiteY10-214" fmla="*/ 3883660 h 3939869"/>
              <a:gd name="connsiteX11-215" fmla="*/ 168048 w 8880532"/>
              <a:gd name="connsiteY11-216" fmla="*/ 3172460 h 3939869"/>
              <a:gd name="connsiteX12-217" fmla="*/ 345848 w 8880532"/>
              <a:gd name="connsiteY12-218" fmla="*/ 365760 h 3939869"/>
              <a:gd name="connsiteX0-219" fmla="*/ 345848 w 8867089"/>
              <a:gd name="connsiteY0-220" fmla="*/ 365760 h 3939869"/>
              <a:gd name="connsiteX1-221" fmla="*/ 2009548 w 8867089"/>
              <a:gd name="connsiteY1-222" fmla="*/ 35560 h 3939869"/>
              <a:gd name="connsiteX2-223" fmla="*/ 4092348 w 8867089"/>
              <a:gd name="connsiteY2-224" fmla="*/ 378460 h 3939869"/>
              <a:gd name="connsiteX3-225" fmla="*/ 6594248 w 8867089"/>
              <a:gd name="connsiteY3-226" fmla="*/ 10160 h 3939869"/>
              <a:gd name="connsiteX4-227" fmla="*/ 7953149 w 8867089"/>
              <a:gd name="connsiteY4-228" fmla="*/ 48260 h 3939869"/>
              <a:gd name="connsiteX5-229" fmla="*/ 8854848 w 8867089"/>
              <a:gd name="connsiteY5-230" fmla="*/ 784860 h 3939869"/>
              <a:gd name="connsiteX6-231" fmla="*/ 8486548 w 8867089"/>
              <a:gd name="connsiteY6-232" fmla="*/ 2004060 h 3939869"/>
              <a:gd name="connsiteX7-233" fmla="*/ 8651648 w 8867089"/>
              <a:gd name="connsiteY7-234" fmla="*/ 3528060 h 3939869"/>
              <a:gd name="connsiteX8-235" fmla="*/ 6175148 w 8867089"/>
              <a:gd name="connsiteY8-236" fmla="*/ 3782060 h 3939869"/>
              <a:gd name="connsiteX9-237" fmla="*/ 3152548 w 8867089"/>
              <a:gd name="connsiteY9-238" fmla="*/ 3515360 h 3939869"/>
              <a:gd name="connsiteX10-239" fmla="*/ 1145948 w 8867089"/>
              <a:gd name="connsiteY10-240" fmla="*/ 3883660 h 3939869"/>
              <a:gd name="connsiteX11-241" fmla="*/ 168048 w 8867089"/>
              <a:gd name="connsiteY11-242" fmla="*/ 3172460 h 3939869"/>
              <a:gd name="connsiteX12-243" fmla="*/ 345848 w 8867089"/>
              <a:gd name="connsiteY12-244" fmla="*/ 365760 h 3939869"/>
              <a:gd name="connsiteX0-245" fmla="*/ 345848 w 8867089"/>
              <a:gd name="connsiteY0-246" fmla="*/ 398763 h 3972872"/>
              <a:gd name="connsiteX1-247" fmla="*/ 2009548 w 8867089"/>
              <a:gd name="connsiteY1-248" fmla="*/ 68563 h 3972872"/>
              <a:gd name="connsiteX2-249" fmla="*/ 4092348 w 8867089"/>
              <a:gd name="connsiteY2-250" fmla="*/ 411463 h 3972872"/>
              <a:gd name="connsiteX3-251" fmla="*/ 6594248 w 8867089"/>
              <a:gd name="connsiteY3-252" fmla="*/ 43163 h 3972872"/>
              <a:gd name="connsiteX4-253" fmla="*/ 7953149 w 8867089"/>
              <a:gd name="connsiteY4-254" fmla="*/ 81263 h 3972872"/>
              <a:gd name="connsiteX5-255" fmla="*/ 8854848 w 8867089"/>
              <a:gd name="connsiteY5-256" fmla="*/ 817863 h 3972872"/>
              <a:gd name="connsiteX6-257" fmla="*/ 8486548 w 8867089"/>
              <a:gd name="connsiteY6-258" fmla="*/ 2037063 h 3972872"/>
              <a:gd name="connsiteX7-259" fmla="*/ 8651648 w 8867089"/>
              <a:gd name="connsiteY7-260" fmla="*/ 3561063 h 3972872"/>
              <a:gd name="connsiteX8-261" fmla="*/ 6175148 w 8867089"/>
              <a:gd name="connsiteY8-262" fmla="*/ 3815063 h 3972872"/>
              <a:gd name="connsiteX9-263" fmla="*/ 3152548 w 8867089"/>
              <a:gd name="connsiteY9-264" fmla="*/ 3548363 h 3972872"/>
              <a:gd name="connsiteX10-265" fmla="*/ 1145948 w 8867089"/>
              <a:gd name="connsiteY10-266" fmla="*/ 3916663 h 3972872"/>
              <a:gd name="connsiteX11-267" fmla="*/ 168048 w 8867089"/>
              <a:gd name="connsiteY11-268" fmla="*/ 3205463 h 3972872"/>
              <a:gd name="connsiteX12-269" fmla="*/ 345848 w 8867089"/>
              <a:gd name="connsiteY12-270" fmla="*/ 398763 h 3972872"/>
              <a:gd name="connsiteX0-271" fmla="*/ 205615 w 8726856"/>
              <a:gd name="connsiteY0-272" fmla="*/ 398763 h 3879357"/>
              <a:gd name="connsiteX1-273" fmla="*/ 1869315 w 8726856"/>
              <a:gd name="connsiteY1-274" fmla="*/ 68563 h 3879357"/>
              <a:gd name="connsiteX2-275" fmla="*/ 3952115 w 8726856"/>
              <a:gd name="connsiteY2-276" fmla="*/ 411463 h 3879357"/>
              <a:gd name="connsiteX3-277" fmla="*/ 6454015 w 8726856"/>
              <a:gd name="connsiteY3-278" fmla="*/ 43163 h 3879357"/>
              <a:gd name="connsiteX4-279" fmla="*/ 7812916 w 8726856"/>
              <a:gd name="connsiteY4-280" fmla="*/ 81263 h 3879357"/>
              <a:gd name="connsiteX5-281" fmla="*/ 8714615 w 8726856"/>
              <a:gd name="connsiteY5-282" fmla="*/ 817863 h 3879357"/>
              <a:gd name="connsiteX6-283" fmla="*/ 8346315 w 8726856"/>
              <a:gd name="connsiteY6-284" fmla="*/ 2037063 h 3879357"/>
              <a:gd name="connsiteX7-285" fmla="*/ 8511415 w 8726856"/>
              <a:gd name="connsiteY7-286" fmla="*/ 3561063 h 3879357"/>
              <a:gd name="connsiteX8-287" fmla="*/ 6034915 w 8726856"/>
              <a:gd name="connsiteY8-288" fmla="*/ 3815063 h 3879357"/>
              <a:gd name="connsiteX9-289" fmla="*/ 3012315 w 8726856"/>
              <a:gd name="connsiteY9-290" fmla="*/ 3548363 h 3879357"/>
              <a:gd name="connsiteX10-291" fmla="*/ 218315 w 8726856"/>
              <a:gd name="connsiteY10-292" fmla="*/ 3789663 h 3879357"/>
              <a:gd name="connsiteX11-293" fmla="*/ 27815 w 8726856"/>
              <a:gd name="connsiteY11-294" fmla="*/ 3205463 h 3879357"/>
              <a:gd name="connsiteX12-295" fmla="*/ 205615 w 8726856"/>
              <a:gd name="connsiteY12-296" fmla="*/ 398763 h 3879357"/>
              <a:gd name="connsiteX0-297" fmla="*/ 277717 w 8798958"/>
              <a:gd name="connsiteY0-298" fmla="*/ 398763 h 3879357"/>
              <a:gd name="connsiteX1-299" fmla="*/ 1941417 w 8798958"/>
              <a:gd name="connsiteY1-300" fmla="*/ 68563 h 3879357"/>
              <a:gd name="connsiteX2-301" fmla="*/ 4024217 w 8798958"/>
              <a:gd name="connsiteY2-302" fmla="*/ 411463 h 3879357"/>
              <a:gd name="connsiteX3-303" fmla="*/ 6526117 w 8798958"/>
              <a:gd name="connsiteY3-304" fmla="*/ 43163 h 3879357"/>
              <a:gd name="connsiteX4-305" fmla="*/ 7885018 w 8798958"/>
              <a:gd name="connsiteY4-306" fmla="*/ 81263 h 3879357"/>
              <a:gd name="connsiteX5-307" fmla="*/ 8786717 w 8798958"/>
              <a:gd name="connsiteY5-308" fmla="*/ 817863 h 3879357"/>
              <a:gd name="connsiteX6-309" fmla="*/ 8418417 w 8798958"/>
              <a:gd name="connsiteY6-310" fmla="*/ 2037063 h 3879357"/>
              <a:gd name="connsiteX7-311" fmla="*/ 8583517 w 8798958"/>
              <a:gd name="connsiteY7-312" fmla="*/ 3561063 h 3879357"/>
              <a:gd name="connsiteX8-313" fmla="*/ 6107017 w 8798958"/>
              <a:gd name="connsiteY8-314" fmla="*/ 3815063 h 3879357"/>
              <a:gd name="connsiteX9-315" fmla="*/ 3186017 w 8798958"/>
              <a:gd name="connsiteY9-316" fmla="*/ 3599163 h 3879357"/>
              <a:gd name="connsiteX10-317" fmla="*/ 290417 w 8798958"/>
              <a:gd name="connsiteY10-318" fmla="*/ 3789663 h 3879357"/>
              <a:gd name="connsiteX11-319" fmla="*/ 99917 w 8798958"/>
              <a:gd name="connsiteY11-320" fmla="*/ 3205463 h 3879357"/>
              <a:gd name="connsiteX12-321" fmla="*/ 277717 w 8798958"/>
              <a:gd name="connsiteY12-322" fmla="*/ 398763 h 3879357"/>
              <a:gd name="connsiteX0-323" fmla="*/ 239309 w 8760550"/>
              <a:gd name="connsiteY0-324" fmla="*/ 398763 h 3879357"/>
              <a:gd name="connsiteX1-325" fmla="*/ 1903009 w 8760550"/>
              <a:gd name="connsiteY1-326" fmla="*/ 68563 h 3879357"/>
              <a:gd name="connsiteX2-327" fmla="*/ 3985809 w 8760550"/>
              <a:gd name="connsiteY2-328" fmla="*/ 411463 h 3879357"/>
              <a:gd name="connsiteX3-329" fmla="*/ 6487709 w 8760550"/>
              <a:gd name="connsiteY3-330" fmla="*/ 43163 h 3879357"/>
              <a:gd name="connsiteX4-331" fmla="*/ 7846610 w 8760550"/>
              <a:gd name="connsiteY4-332" fmla="*/ 81263 h 3879357"/>
              <a:gd name="connsiteX5-333" fmla="*/ 8748309 w 8760550"/>
              <a:gd name="connsiteY5-334" fmla="*/ 817863 h 3879357"/>
              <a:gd name="connsiteX6-335" fmla="*/ 8380009 w 8760550"/>
              <a:gd name="connsiteY6-336" fmla="*/ 2037063 h 3879357"/>
              <a:gd name="connsiteX7-337" fmla="*/ 8545109 w 8760550"/>
              <a:gd name="connsiteY7-338" fmla="*/ 3561063 h 3879357"/>
              <a:gd name="connsiteX8-339" fmla="*/ 6068609 w 8760550"/>
              <a:gd name="connsiteY8-340" fmla="*/ 3815063 h 3879357"/>
              <a:gd name="connsiteX9-341" fmla="*/ 3147609 w 8760550"/>
              <a:gd name="connsiteY9-342" fmla="*/ 3599163 h 3879357"/>
              <a:gd name="connsiteX10-343" fmla="*/ 734609 w 8760550"/>
              <a:gd name="connsiteY10-344" fmla="*/ 3853163 h 3879357"/>
              <a:gd name="connsiteX11-345" fmla="*/ 61509 w 8760550"/>
              <a:gd name="connsiteY11-346" fmla="*/ 3205463 h 3879357"/>
              <a:gd name="connsiteX12-347" fmla="*/ 239309 w 8760550"/>
              <a:gd name="connsiteY12-348" fmla="*/ 398763 h 3879357"/>
              <a:gd name="connsiteX0-349" fmla="*/ 239309 w 8758701"/>
              <a:gd name="connsiteY0-350" fmla="*/ 398763 h 3879357"/>
              <a:gd name="connsiteX1-351" fmla="*/ 1903009 w 8758701"/>
              <a:gd name="connsiteY1-352" fmla="*/ 68563 h 3879357"/>
              <a:gd name="connsiteX2-353" fmla="*/ 3985809 w 8758701"/>
              <a:gd name="connsiteY2-354" fmla="*/ 411463 h 3879357"/>
              <a:gd name="connsiteX3-355" fmla="*/ 6487709 w 8758701"/>
              <a:gd name="connsiteY3-356" fmla="*/ 43163 h 3879357"/>
              <a:gd name="connsiteX4-357" fmla="*/ 7846610 w 8758701"/>
              <a:gd name="connsiteY4-358" fmla="*/ 81263 h 3879357"/>
              <a:gd name="connsiteX5-359" fmla="*/ 8748309 w 8758701"/>
              <a:gd name="connsiteY5-360" fmla="*/ 817863 h 3879357"/>
              <a:gd name="connsiteX6-361" fmla="*/ 8380009 w 8758701"/>
              <a:gd name="connsiteY6-362" fmla="*/ 2037063 h 3879357"/>
              <a:gd name="connsiteX7-363" fmla="*/ 8545109 w 8758701"/>
              <a:gd name="connsiteY7-364" fmla="*/ 3561063 h 3879357"/>
              <a:gd name="connsiteX8-365" fmla="*/ 6068609 w 8758701"/>
              <a:gd name="connsiteY8-366" fmla="*/ 3815063 h 3879357"/>
              <a:gd name="connsiteX9-367" fmla="*/ 3147609 w 8758701"/>
              <a:gd name="connsiteY9-368" fmla="*/ 3599163 h 3879357"/>
              <a:gd name="connsiteX10-369" fmla="*/ 734609 w 8758701"/>
              <a:gd name="connsiteY10-370" fmla="*/ 3853163 h 3879357"/>
              <a:gd name="connsiteX11-371" fmla="*/ 61509 w 8758701"/>
              <a:gd name="connsiteY11-372" fmla="*/ 3205463 h 3879357"/>
              <a:gd name="connsiteX12-373" fmla="*/ 239309 w 8758701"/>
              <a:gd name="connsiteY12-374" fmla="*/ 398763 h 3879357"/>
              <a:gd name="connsiteX0-375" fmla="*/ 239309 w 8762306"/>
              <a:gd name="connsiteY0-376" fmla="*/ 398763 h 3879357"/>
              <a:gd name="connsiteX1-377" fmla="*/ 1903009 w 8762306"/>
              <a:gd name="connsiteY1-378" fmla="*/ 68563 h 3879357"/>
              <a:gd name="connsiteX2-379" fmla="*/ 3985809 w 8762306"/>
              <a:gd name="connsiteY2-380" fmla="*/ 411463 h 3879357"/>
              <a:gd name="connsiteX3-381" fmla="*/ 6487709 w 8762306"/>
              <a:gd name="connsiteY3-382" fmla="*/ 43163 h 3879357"/>
              <a:gd name="connsiteX4-383" fmla="*/ 7846610 w 8762306"/>
              <a:gd name="connsiteY4-384" fmla="*/ 81263 h 3879357"/>
              <a:gd name="connsiteX5-385" fmla="*/ 8748309 w 8762306"/>
              <a:gd name="connsiteY5-386" fmla="*/ 817863 h 3879357"/>
              <a:gd name="connsiteX6-387" fmla="*/ 8380009 w 8762306"/>
              <a:gd name="connsiteY6-388" fmla="*/ 2037063 h 3879357"/>
              <a:gd name="connsiteX7-389" fmla="*/ 8545109 w 8762306"/>
              <a:gd name="connsiteY7-390" fmla="*/ 3561063 h 3879357"/>
              <a:gd name="connsiteX8-391" fmla="*/ 6068609 w 8762306"/>
              <a:gd name="connsiteY8-392" fmla="*/ 3815063 h 3879357"/>
              <a:gd name="connsiteX9-393" fmla="*/ 3147609 w 8762306"/>
              <a:gd name="connsiteY9-394" fmla="*/ 3599163 h 3879357"/>
              <a:gd name="connsiteX10-395" fmla="*/ 734609 w 8762306"/>
              <a:gd name="connsiteY10-396" fmla="*/ 3853163 h 3879357"/>
              <a:gd name="connsiteX11-397" fmla="*/ 61509 w 8762306"/>
              <a:gd name="connsiteY11-398" fmla="*/ 3205463 h 3879357"/>
              <a:gd name="connsiteX12-399" fmla="*/ 239309 w 8762306"/>
              <a:gd name="connsiteY12-400" fmla="*/ 398763 h 3879357"/>
              <a:gd name="connsiteX0-401" fmla="*/ 239309 w 8762306"/>
              <a:gd name="connsiteY0-402" fmla="*/ 413987 h 3894581"/>
              <a:gd name="connsiteX1-403" fmla="*/ 1903009 w 8762306"/>
              <a:gd name="connsiteY1-404" fmla="*/ 83787 h 3894581"/>
              <a:gd name="connsiteX2-405" fmla="*/ 3985809 w 8762306"/>
              <a:gd name="connsiteY2-406" fmla="*/ 426687 h 3894581"/>
              <a:gd name="connsiteX3-407" fmla="*/ 6487709 w 8762306"/>
              <a:gd name="connsiteY3-408" fmla="*/ 58387 h 3894581"/>
              <a:gd name="connsiteX4-409" fmla="*/ 7846610 w 8762306"/>
              <a:gd name="connsiteY4-410" fmla="*/ 96487 h 3894581"/>
              <a:gd name="connsiteX5-411" fmla="*/ 8748309 w 8762306"/>
              <a:gd name="connsiteY5-412" fmla="*/ 833087 h 3894581"/>
              <a:gd name="connsiteX6-413" fmla="*/ 8380009 w 8762306"/>
              <a:gd name="connsiteY6-414" fmla="*/ 2052287 h 3894581"/>
              <a:gd name="connsiteX7-415" fmla="*/ 8545109 w 8762306"/>
              <a:gd name="connsiteY7-416" fmla="*/ 3576287 h 3894581"/>
              <a:gd name="connsiteX8-417" fmla="*/ 6068609 w 8762306"/>
              <a:gd name="connsiteY8-418" fmla="*/ 3830287 h 3894581"/>
              <a:gd name="connsiteX9-419" fmla="*/ 3147609 w 8762306"/>
              <a:gd name="connsiteY9-420" fmla="*/ 3614387 h 3894581"/>
              <a:gd name="connsiteX10-421" fmla="*/ 734609 w 8762306"/>
              <a:gd name="connsiteY10-422" fmla="*/ 3868387 h 3894581"/>
              <a:gd name="connsiteX11-423" fmla="*/ 61509 w 8762306"/>
              <a:gd name="connsiteY11-424" fmla="*/ 3220687 h 3894581"/>
              <a:gd name="connsiteX12-425" fmla="*/ 239309 w 8762306"/>
              <a:gd name="connsiteY12-426" fmla="*/ 413987 h 3894581"/>
              <a:gd name="connsiteX0-427" fmla="*/ 239309 w 8762306"/>
              <a:gd name="connsiteY0-428" fmla="*/ 413987 h 3894581"/>
              <a:gd name="connsiteX1-429" fmla="*/ 1903009 w 8762306"/>
              <a:gd name="connsiteY1-430" fmla="*/ 83787 h 3894581"/>
              <a:gd name="connsiteX2-431" fmla="*/ 3985809 w 8762306"/>
              <a:gd name="connsiteY2-432" fmla="*/ 426687 h 3894581"/>
              <a:gd name="connsiteX3-433" fmla="*/ 6487709 w 8762306"/>
              <a:gd name="connsiteY3-434" fmla="*/ 58387 h 3894581"/>
              <a:gd name="connsiteX4-435" fmla="*/ 7846610 w 8762306"/>
              <a:gd name="connsiteY4-436" fmla="*/ 96487 h 3894581"/>
              <a:gd name="connsiteX5-437" fmla="*/ 8748309 w 8762306"/>
              <a:gd name="connsiteY5-438" fmla="*/ 833087 h 3894581"/>
              <a:gd name="connsiteX6-439" fmla="*/ 8380009 w 8762306"/>
              <a:gd name="connsiteY6-440" fmla="*/ 2052287 h 3894581"/>
              <a:gd name="connsiteX7-441" fmla="*/ 8545109 w 8762306"/>
              <a:gd name="connsiteY7-442" fmla="*/ 3576287 h 3894581"/>
              <a:gd name="connsiteX8-443" fmla="*/ 6068609 w 8762306"/>
              <a:gd name="connsiteY8-444" fmla="*/ 3830287 h 3894581"/>
              <a:gd name="connsiteX9-445" fmla="*/ 3147609 w 8762306"/>
              <a:gd name="connsiteY9-446" fmla="*/ 3614387 h 3894581"/>
              <a:gd name="connsiteX10-447" fmla="*/ 734609 w 8762306"/>
              <a:gd name="connsiteY10-448" fmla="*/ 3868387 h 3894581"/>
              <a:gd name="connsiteX11-449" fmla="*/ 61509 w 8762306"/>
              <a:gd name="connsiteY11-450" fmla="*/ 3220687 h 3894581"/>
              <a:gd name="connsiteX12-451" fmla="*/ 239309 w 8762306"/>
              <a:gd name="connsiteY12-452" fmla="*/ 413987 h 3894581"/>
              <a:gd name="connsiteX0-453" fmla="*/ 239309 w 8762306"/>
              <a:gd name="connsiteY0-454" fmla="*/ 436619 h 3917213"/>
              <a:gd name="connsiteX1-455" fmla="*/ 1903009 w 8762306"/>
              <a:gd name="connsiteY1-456" fmla="*/ 106419 h 3917213"/>
              <a:gd name="connsiteX2-457" fmla="*/ 3985809 w 8762306"/>
              <a:gd name="connsiteY2-458" fmla="*/ 449319 h 3917213"/>
              <a:gd name="connsiteX3-459" fmla="*/ 6487709 w 8762306"/>
              <a:gd name="connsiteY3-460" fmla="*/ 81019 h 3917213"/>
              <a:gd name="connsiteX4-461" fmla="*/ 7846610 w 8762306"/>
              <a:gd name="connsiteY4-462" fmla="*/ 119119 h 3917213"/>
              <a:gd name="connsiteX5-463" fmla="*/ 8748309 w 8762306"/>
              <a:gd name="connsiteY5-464" fmla="*/ 855719 h 3917213"/>
              <a:gd name="connsiteX6-465" fmla="*/ 8380009 w 8762306"/>
              <a:gd name="connsiteY6-466" fmla="*/ 2074919 h 3917213"/>
              <a:gd name="connsiteX7-467" fmla="*/ 8545109 w 8762306"/>
              <a:gd name="connsiteY7-468" fmla="*/ 3598919 h 3917213"/>
              <a:gd name="connsiteX8-469" fmla="*/ 6068609 w 8762306"/>
              <a:gd name="connsiteY8-470" fmla="*/ 3852919 h 3917213"/>
              <a:gd name="connsiteX9-471" fmla="*/ 3147609 w 8762306"/>
              <a:gd name="connsiteY9-472" fmla="*/ 3637019 h 3917213"/>
              <a:gd name="connsiteX10-473" fmla="*/ 734609 w 8762306"/>
              <a:gd name="connsiteY10-474" fmla="*/ 3891019 h 3917213"/>
              <a:gd name="connsiteX11-475" fmla="*/ 61509 w 8762306"/>
              <a:gd name="connsiteY11-476" fmla="*/ 3243319 h 3917213"/>
              <a:gd name="connsiteX12-477" fmla="*/ 239309 w 8762306"/>
              <a:gd name="connsiteY12-478" fmla="*/ 436619 h 3917213"/>
              <a:gd name="connsiteX0-479" fmla="*/ 239309 w 8762306"/>
              <a:gd name="connsiteY0-480" fmla="*/ 436619 h 3917213"/>
              <a:gd name="connsiteX1-481" fmla="*/ 1903009 w 8762306"/>
              <a:gd name="connsiteY1-482" fmla="*/ 106419 h 3917213"/>
              <a:gd name="connsiteX2-483" fmla="*/ 3985809 w 8762306"/>
              <a:gd name="connsiteY2-484" fmla="*/ 449319 h 3917213"/>
              <a:gd name="connsiteX3-485" fmla="*/ 6487709 w 8762306"/>
              <a:gd name="connsiteY3-486" fmla="*/ 81019 h 3917213"/>
              <a:gd name="connsiteX4-487" fmla="*/ 7846610 w 8762306"/>
              <a:gd name="connsiteY4-488" fmla="*/ 119119 h 3917213"/>
              <a:gd name="connsiteX5-489" fmla="*/ 8748309 w 8762306"/>
              <a:gd name="connsiteY5-490" fmla="*/ 855719 h 3917213"/>
              <a:gd name="connsiteX6-491" fmla="*/ 8380009 w 8762306"/>
              <a:gd name="connsiteY6-492" fmla="*/ 2074919 h 3917213"/>
              <a:gd name="connsiteX7-493" fmla="*/ 8545109 w 8762306"/>
              <a:gd name="connsiteY7-494" fmla="*/ 3598919 h 3917213"/>
              <a:gd name="connsiteX8-495" fmla="*/ 6068609 w 8762306"/>
              <a:gd name="connsiteY8-496" fmla="*/ 3852919 h 3917213"/>
              <a:gd name="connsiteX9-497" fmla="*/ 3147609 w 8762306"/>
              <a:gd name="connsiteY9-498" fmla="*/ 3637019 h 3917213"/>
              <a:gd name="connsiteX10-499" fmla="*/ 734609 w 8762306"/>
              <a:gd name="connsiteY10-500" fmla="*/ 3891019 h 3917213"/>
              <a:gd name="connsiteX11-501" fmla="*/ 61509 w 8762306"/>
              <a:gd name="connsiteY11-502" fmla="*/ 3243319 h 3917213"/>
              <a:gd name="connsiteX12-503" fmla="*/ 239309 w 8762306"/>
              <a:gd name="connsiteY12-504" fmla="*/ 436619 h 3917213"/>
              <a:gd name="connsiteX0-505" fmla="*/ 239309 w 8762306"/>
              <a:gd name="connsiteY0-506" fmla="*/ 406552 h 3887146"/>
              <a:gd name="connsiteX1-507" fmla="*/ 1903009 w 8762306"/>
              <a:gd name="connsiteY1-508" fmla="*/ 76352 h 3887146"/>
              <a:gd name="connsiteX2-509" fmla="*/ 4079662 w 8762306"/>
              <a:gd name="connsiteY2-510" fmla="*/ 177728 h 3887146"/>
              <a:gd name="connsiteX3-511" fmla="*/ 6487709 w 8762306"/>
              <a:gd name="connsiteY3-512" fmla="*/ 50952 h 3887146"/>
              <a:gd name="connsiteX4-513" fmla="*/ 7846610 w 8762306"/>
              <a:gd name="connsiteY4-514" fmla="*/ 89052 h 3887146"/>
              <a:gd name="connsiteX5-515" fmla="*/ 8748309 w 8762306"/>
              <a:gd name="connsiteY5-516" fmla="*/ 825652 h 3887146"/>
              <a:gd name="connsiteX6-517" fmla="*/ 8380009 w 8762306"/>
              <a:gd name="connsiteY6-518" fmla="*/ 2044852 h 3887146"/>
              <a:gd name="connsiteX7-519" fmla="*/ 8545109 w 8762306"/>
              <a:gd name="connsiteY7-520" fmla="*/ 3568852 h 3887146"/>
              <a:gd name="connsiteX8-521" fmla="*/ 6068609 w 8762306"/>
              <a:gd name="connsiteY8-522" fmla="*/ 3822852 h 3887146"/>
              <a:gd name="connsiteX9-523" fmla="*/ 3147609 w 8762306"/>
              <a:gd name="connsiteY9-524" fmla="*/ 3606952 h 3887146"/>
              <a:gd name="connsiteX10-525" fmla="*/ 734609 w 8762306"/>
              <a:gd name="connsiteY10-526" fmla="*/ 3860952 h 3887146"/>
              <a:gd name="connsiteX11-527" fmla="*/ 61509 w 8762306"/>
              <a:gd name="connsiteY11-528" fmla="*/ 3213252 h 3887146"/>
              <a:gd name="connsiteX12-529" fmla="*/ 239309 w 8762306"/>
              <a:gd name="connsiteY12-530" fmla="*/ 406552 h 3887146"/>
              <a:gd name="connsiteX0-531" fmla="*/ 239309 w 8762306"/>
              <a:gd name="connsiteY0-532" fmla="*/ 406552 h 3888289"/>
              <a:gd name="connsiteX1-533" fmla="*/ 1903009 w 8762306"/>
              <a:gd name="connsiteY1-534" fmla="*/ 76352 h 3888289"/>
              <a:gd name="connsiteX2-535" fmla="*/ 4079662 w 8762306"/>
              <a:gd name="connsiteY2-536" fmla="*/ 177728 h 3888289"/>
              <a:gd name="connsiteX3-537" fmla="*/ 6487709 w 8762306"/>
              <a:gd name="connsiteY3-538" fmla="*/ 50952 h 3888289"/>
              <a:gd name="connsiteX4-539" fmla="*/ 7846610 w 8762306"/>
              <a:gd name="connsiteY4-540" fmla="*/ 89052 h 3888289"/>
              <a:gd name="connsiteX5-541" fmla="*/ 8748309 w 8762306"/>
              <a:gd name="connsiteY5-542" fmla="*/ 825652 h 3888289"/>
              <a:gd name="connsiteX6-543" fmla="*/ 8380009 w 8762306"/>
              <a:gd name="connsiteY6-544" fmla="*/ 2044852 h 3888289"/>
              <a:gd name="connsiteX7-545" fmla="*/ 8545109 w 8762306"/>
              <a:gd name="connsiteY7-546" fmla="*/ 3568852 h 3888289"/>
              <a:gd name="connsiteX8-547" fmla="*/ 6068609 w 8762306"/>
              <a:gd name="connsiteY8-548" fmla="*/ 3822852 h 3888289"/>
              <a:gd name="connsiteX9-549" fmla="*/ 3213306 w 8762306"/>
              <a:gd name="connsiteY9-550" fmla="*/ 3773000 h 3888289"/>
              <a:gd name="connsiteX10-551" fmla="*/ 734609 w 8762306"/>
              <a:gd name="connsiteY10-552" fmla="*/ 3860952 h 3888289"/>
              <a:gd name="connsiteX11-553" fmla="*/ 61509 w 8762306"/>
              <a:gd name="connsiteY11-554" fmla="*/ 3213252 h 3888289"/>
              <a:gd name="connsiteX12-555" fmla="*/ 239309 w 8762306"/>
              <a:gd name="connsiteY12-556" fmla="*/ 406552 h 3888289"/>
              <a:gd name="connsiteX0-557" fmla="*/ 239309 w 8762306"/>
              <a:gd name="connsiteY0-558" fmla="*/ 406552 h 3887146"/>
              <a:gd name="connsiteX1-559" fmla="*/ 1903009 w 8762306"/>
              <a:gd name="connsiteY1-560" fmla="*/ 76352 h 3887146"/>
              <a:gd name="connsiteX2-561" fmla="*/ 4079662 w 8762306"/>
              <a:gd name="connsiteY2-562" fmla="*/ 177728 h 3887146"/>
              <a:gd name="connsiteX3-563" fmla="*/ 6487709 w 8762306"/>
              <a:gd name="connsiteY3-564" fmla="*/ 50952 h 3887146"/>
              <a:gd name="connsiteX4-565" fmla="*/ 7846610 w 8762306"/>
              <a:gd name="connsiteY4-566" fmla="*/ 89052 h 3887146"/>
              <a:gd name="connsiteX5-567" fmla="*/ 8748309 w 8762306"/>
              <a:gd name="connsiteY5-568" fmla="*/ 825652 h 3887146"/>
              <a:gd name="connsiteX6-569" fmla="*/ 8380009 w 8762306"/>
              <a:gd name="connsiteY6-570" fmla="*/ 2044852 h 3887146"/>
              <a:gd name="connsiteX7-571" fmla="*/ 8545109 w 8762306"/>
              <a:gd name="connsiteY7-572" fmla="*/ 3568852 h 3887146"/>
              <a:gd name="connsiteX8-573" fmla="*/ 6068609 w 8762306"/>
              <a:gd name="connsiteY8-574" fmla="*/ 3822852 h 3887146"/>
              <a:gd name="connsiteX9-575" fmla="*/ 3213306 w 8762306"/>
              <a:gd name="connsiteY9-576" fmla="*/ 3773000 h 3887146"/>
              <a:gd name="connsiteX10-577" fmla="*/ 734609 w 8762306"/>
              <a:gd name="connsiteY10-578" fmla="*/ 3860952 h 3887146"/>
              <a:gd name="connsiteX11-579" fmla="*/ 61509 w 8762306"/>
              <a:gd name="connsiteY11-580" fmla="*/ 3213252 h 3887146"/>
              <a:gd name="connsiteX12-581" fmla="*/ 239309 w 8762306"/>
              <a:gd name="connsiteY12-582" fmla="*/ 406552 h 3887146"/>
              <a:gd name="connsiteX0-583" fmla="*/ 239309 w 8790904"/>
              <a:gd name="connsiteY0-584" fmla="*/ 406552 h 3884804"/>
              <a:gd name="connsiteX1-585" fmla="*/ 1903009 w 8790904"/>
              <a:gd name="connsiteY1-586" fmla="*/ 76352 h 3884804"/>
              <a:gd name="connsiteX2-587" fmla="*/ 4079662 w 8790904"/>
              <a:gd name="connsiteY2-588" fmla="*/ 177728 h 3884804"/>
              <a:gd name="connsiteX3-589" fmla="*/ 6487709 w 8790904"/>
              <a:gd name="connsiteY3-590" fmla="*/ 50952 h 3884804"/>
              <a:gd name="connsiteX4-591" fmla="*/ 7846610 w 8790904"/>
              <a:gd name="connsiteY4-592" fmla="*/ 89052 h 3884804"/>
              <a:gd name="connsiteX5-593" fmla="*/ 8748309 w 8790904"/>
              <a:gd name="connsiteY5-594" fmla="*/ 825652 h 3884804"/>
              <a:gd name="connsiteX6-595" fmla="*/ 8595870 w 8790904"/>
              <a:gd name="connsiteY6-596" fmla="*/ 1992019 h 3884804"/>
              <a:gd name="connsiteX7-597" fmla="*/ 8545109 w 8790904"/>
              <a:gd name="connsiteY7-598" fmla="*/ 3568852 h 3884804"/>
              <a:gd name="connsiteX8-599" fmla="*/ 6068609 w 8790904"/>
              <a:gd name="connsiteY8-600" fmla="*/ 3822852 h 3884804"/>
              <a:gd name="connsiteX9-601" fmla="*/ 3213306 w 8790904"/>
              <a:gd name="connsiteY9-602" fmla="*/ 3773000 h 3884804"/>
              <a:gd name="connsiteX10-603" fmla="*/ 734609 w 8790904"/>
              <a:gd name="connsiteY10-604" fmla="*/ 3860952 h 3884804"/>
              <a:gd name="connsiteX11-605" fmla="*/ 61509 w 8790904"/>
              <a:gd name="connsiteY11-606" fmla="*/ 3213252 h 3884804"/>
              <a:gd name="connsiteX12-607" fmla="*/ 239309 w 8790904"/>
              <a:gd name="connsiteY12-608" fmla="*/ 406552 h 3884804"/>
              <a:gd name="connsiteX0-609" fmla="*/ 239309 w 8765742"/>
              <a:gd name="connsiteY0-610" fmla="*/ 370831 h 3849083"/>
              <a:gd name="connsiteX1-611" fmla="*/ 1903009 w 8765742"/>
              <a:gd name="connsiteY1-612" fmla="*/ 40631 h 3849083"/>
              <a:gd name="connsiteX2-613" fmla="*/ 4079662 w 8765742"/>
              <a:gd name="connsiteY2-614" fmla="*/ 142007 h 3849083"/>
              <a:gd name="connsiteX3-615" fmla="*/ 6487709 w 8765742"/>
              <a:gd name="connsiteY3-616" fmla="*/ 15231 h 3849083"/>
              <a:gd name="connsiteX4-617" fmla="*/ 8222020 w 8765742"/>
              <a:gd name="connsiteY4-618" fmla="*/ 113712 h 3849083"/>
              <a:gd name="connsiteX5-619" fmla="*/ 8748309 w 8765742"/>
              <a:gd name="connsiteY5-620" fmla="*/ 789931 h 3849083"/>
              <a:gd name="connsiteX6-621" fmla="*/ 8595870 w 8765742"/>
              <a:gd name="connsiteY6-622" fmla="*/ 1956298 h 3849083"/>
              <a:gd name="connsiteX7-623" fmla="*/ 8545109 w 8765742"/>
              <a:gd name="connsiteY7-624" fmla="*/ 3533131 h 3849083"/>
              <a:gd name="connsiteX8-625" fmla="*/ 6068609 w 8765742"/>
              <a:gd name="connsiteY8-626" fmla="*/ 3787131 h 3849083"/>
              <a:gd name="connsiteX9-627" fmla="*/ 3213306 w 8765742"/>
              <a:gd name="connsiteY9-628" fmla="*/ 3737279 h 3849083"/>
              <a:gd name="connsiteX10-629" fmla="*/ 734609 w 8765742"/>
              <a:gd name="connsiteY10-630" fmla="*/ 3825231 h 3849083"/>
              <a:gd name="connsiteX11-631" fmla="*/ 61509 w 8765742"/>
              <a:gd name="connsiteY11-632" fmla="*/ 3177531 h 3849083"/>
              <a:gd name="connsiteX12-633" fmla="*/ 239309 w 8765742"/>
              <a:gd name="connsiteY12-634" fmla="*/ 370831 h 3849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17" y="connsiteY12-218"/>
              </a:cxn>
            </a:cxnLst>
            <a:rect l="l" t="t" r="r" b="b"/>
            <a:pathLst>
              <a:path w="8765742" h="3849083">
                <a:moveTo>
                  <a:pt x="239309" y="370831"/>
                </a:moveTo>
                <a:cubicBezTo>
                  <a:pt x="546226" y="-151985"/>
                  <a:pt x="1262950" y="78768"/>
                  <a:pt x="1903009" y="40631"/>
                </a:cubicBezTo>
                <a:cubicBezTo>
                  <a:pt x="2543068" y="2494"/>
                  <a:pt x="2515445" y="95440"/>
                  <a:pt x="4079662" y="142007"/>
                </a:cubicBezTo>
                <a:cubicBezTo>
                  <a:pt x="5643879" y="188574"/>
                  <a:pt x="5797316" y="19947"/>
                  <a:pt x="6487709" y="15231"/>
                </a:cubicBezTo>
                <a:cubicBezTo>
                  <a:pt x="7178102" y="10515"/>
                  <a:pt x="7642053" y="-51388"/>
                  <a:pt x="8222020" y="113712"/>
                </a:cubicBezTo>
                <a:cubicBezTo>
                  <a:pt x="8801987" y="278812"/>
                  <a:pt x="8686001" y="482833"/>
                  <a:pt x="8748309" y="789931"/>
                </a:cubicBezTo>
                <a:cubicBezTo>
                  <a:pt x="8810617" y="1097029"/>
                  <a:pt x="8693237" y="1410198"/>
                  <a:pt x="8595870" y="1956298"/>
                </a:cubicBezTo>
                <a:cubicBezTo>
                  <a:pt x="8498503" y="2502398"/>
                  <a:pt x="8966319" y="3227992"/>
                  <a:pt x="8545109" y="3533131"/>
                </a:cubicBezTo>
                <a:cubicBezTo>
                  <a:pt x="8123899" y="3838270"/>
                  <a:pt x="6985126" y="3789248"/>
                  <a:pt x="6068609" y="3787131"/>
                </a:cubicBezTo>
                <a:cubicBezTo>
                  <a:pt x="5061076" y="3698231"/>
                  <a:pt x="4327552" y="3768667"/>
                  <a:pt x="3213306" y="3737279"/>
                </a:cubicBezTo>
                <a:cubicBezTo>
                  <a:pt x="2099060" y="3705891"/>
                  <a:pt x="1259909" y="3918522"/>
                  <a:pt x="734609" y="3825231"/>
                </a:cubicBezTo>
                <a:cubicBezTo>
                  <a:pt x="209309" y="3731940"/>
                  <a:pt x="144059" y="3753264"/>
                  <a:pt x="61509" y="3177531"/>
                </a:cubicBezTo>
                <a:cubicBezTo>
                  <a:pt x="-21041" y="2601798"/>
                  <a:pt x="-67608" y="893647"/>
                  <a:pt x="239309" y="370831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000">
        <p15:prstTrans prst="crush"/>
      </p:transition>
    </mc:Choice>
    <mc:Fallback>
      <p:transition spd="slow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tags" Target="../tags/tag2.xml"/><Relationship Id="rId7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3" Type="http://schemas.openxmlformats.org/officeDocument/2006/relationships/notesSlide" Target="../notesSlides/notesSlide1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9.xml"/><Relationship Id="rId20" Type="http://schemas.openxmlformats.org/officeDocument/2006/relationships/tags" Target="../tags/tag8.xml"/><Relationship Id="rId2" Type="http://schemas.openxmlformats.org/officeDocument/2006/relationships/image" Target="../media/image2.png"/><Relationship Id="rId19" Type="http://schemas.openxmlformats.org/officeDocument/2006/relationships/tags" Target="../tags/tag7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image" Target="../media/image12.png"/><Relationship Id="rId14" Type="http://schemas.openxmlformats.org/officeDocument/2006/relationships/image" Target="../media/image11.png"/><Relationship Id="rId13" Type="http://schemas.microsoft.com/office/2007/relationships/media" Target="../media/media1.mp3"/><Relationship Id="rId12" Type="http://schemas.openxmlformats.org/officeDocument/2006/relationships/audio" Target="../media/media1.mp3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20.png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0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202616" y="0"/>
            <a:ext cx="12394616" cy="7184362"/>
            <a:chOff x="-202616" y="0"/>
            <a:chExt cx="12394616" cy="7184362"/>
          </a:xfrm>
        </p:grpSpPr>
        <p:pic>
          <p:nvPicPr>
            <p:cNvPr id="20" name="图片 19" descr="背景图案&#10;&#10;描述已自动生成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095355"/>
            </a:xfrm>
            <a:prstGeom prst="rect">
              <a:avLst/>
            </a:prstGeom>
          </p:spPr>
        </p:pic>
        <p:pic>
          <p:nvPicPr>
            <p:cNvPr id="26" name="图片 25" descr="图片包含 蛋糕, 桌子, 生日, 游戏机&#10;&#10;描述已自动生成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1701800"/>
              <a:ext cx="12192000" cy="5156199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-202616" y="3873874"/>
              <a:ext cx="12261612" cy="3310488"/>
              <a:chOff x="-202616" y="3873874"/>
              <a:chExt cx="12261612" cy="3310488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202616" y="3873874"/>
                <a:ext cx="4816257" cy="3005588"/>
              </a:xfrm>
              <a:prstGeom prst="rect">
                <a:avLst/>
              </a:prstGeom>
            </p:spPr>
          </p:pic>
          <p:pic>
            <p:nvPicPr>
              <p:cNvPr id="30" name="图片 29" descr="图片包含 游戏机, 绿色, 钟表, 猫&#10;&#10;描述已自动生成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472" t="62055" b="4937"/>
              <a:stretch>
                <a:fillRect/>
              </a:stretch>
            </p:blipFill>
            <p:spPr>
              <a:xfrm>
                <a:off x="10775476" y="4429481"/>
                <a:ext cx="1283520" cy="2011944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67041" y="5156199"/>
                <a:ext cx="1031566" cy="2028163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576188" y="3873874"/>
                <a:ext cx="1826780" cy="2334611"/>
              </a:xfrm>
              <a:prstGeom prst="rect">
                <a:avLst/>
              </a:prstGeom>
            </p:spPr>
          </p:pic>
        </p:grpSp>
      </p:grpSp>
      <p:grpSp>
        <p:nvGrpSpPr>
          <p:cNvPr id="5" name="PA-组合 22"/>
          <p:cNvGrpSpPr/>
          <p:nvPr>
            <p:custDataLst>
              <p:tags r:id="rId7"/>
            </p:custDataLst>
          </p:nvPr>
        </p:nvGrpSpPr>
        <p:grpSpPr>
          <a:xfrm>
            <a:off x="1848000" y="1759214"/>
            <a:ext cx="8496001" cy="1569660"/>
            <a:chOff x="2324275" y="2712844"/>
            <a:chExt cx="7445695" cy="1569660"/>
          </a:xfrm>
        </p:grpSpPr>
        <p:sp>
          <p:nvSpPr>
            <p:cNvPr id="6" name="PA-文本框 19"/>
            <p:cNvSpPr txBox="1"/>
            <p:nvPr>
              <p:custDataLst>
                <p:tags r:id="rId8"/>
              </p:custDataLst>
            </p:nvPr>
          </p:nvSpPr>
          <p:spPr>
            <a:xfrm>
              <a:off x="2324275" y="2712844"/>
              <a:ext cx="7445695" cy="1569660"/>
            </a:xfrm>
            <a:prstGeom prst="rect">
              <a:avLst/>
            </a:prstGeom>
            <a:noFill/>
            <a:ln w="190500">
              <a:solidFill>
                <a:schemeClr val="bg1">
                  <a:alpha val="0"/>
                </a:schemeClr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000" b="1" kern="200" spc="-300">
                  <a:ln w="1524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dist="38100" dir="5400000" algn="t" rotWithShape="0">
                      <a:srgbClr val="13BBB8"/>
                    </a:outerShdw>
                  </a:effectLst>
                  <a:latin typeface="百变马丁" panose="02010601030101010101" pitchFamily="2" charset="-122"/>
                  <a:ea typeface="百变马丁" panose="02010601030101010101" pitchFamily="2" charset="-122"/>
                </a:defRPr>
              </a:lvl1pPr>
            </a:lstStyle>
            <a:p>
              <a:r>
                <a:rPr lang="zh-CN" altLang="en-US" sz="9600" dirty="0">
                  <a:solidFill>
                    <a:srgbClr val="13BBB8"/>
                  </a:solidFill>
                  <a:sym typeface="+mn-lt"/>
                </a:rPr>
                <a:t>争做宪法小卫士</a:t>
              </a:r>
              <a:endParaRPr lang="zh-CN" altLang="en-US" sz="9600" dirty="0">
                <a:solidFill>
                  <a:srgbClr val="13BBB8"/>
                </a:solidFill>
                <a:sym typeface="+mn-lt"/>
              </a:endParaRPr>
            </a:p>
          </p:txBody>
        </p:sp>
        <p:sp>
          <p:nvSpPr>
            <p:cNvPr id="7" name="PA-文本框 21"/>
            <p:cNvSpPr txBox="1"/>
            <p:nvPr>
              <p:custDataLst>
                <p:tags r:id="rId9"/>
              </p:custDataLst>
            </p:nvPr>
          </p:nvSpPr>
          <p:spPr>
            <a:xfrm>
              <a:off x="2324275" y="2712844"/>
              <a:ext cx="7445695" cy="1569660"/>
            </a:xfrm>
            <a:prstGeom prst="rect">
              <a:avLst/>
            </a:prstGeom>
            <a:noFill/>
            <a:ln w="190500">
              <a:solidFill>
                <a:schemeClr val="bg1">
                  <a:alpha val="0"/>
                </a:schemeClr>
              </a:solidFill>
            </a:ln>
          </p:spPr>
          <p:txBody>
            <a:bodyPr wrap="square" lIns="90000" rtlCol="0">
              <a:spAutoFit/>
            </a:bodyPr>
            <a:lstStyle>
              <a:defPPr>
                <a:defRPr lang="zh-CN"/>
              </a:defPPr>
              <a:lvl1pPr>
                <a:defRPr sz="8000" kern="200" spc="-300">
                  <a:ln w="127000">
                    <a:noFill/>
                  </a:ln>
                  <a:gradFill flip="none" rotWithShape="1">
                    <a:gsLst>
                      <a:gs pos="0">
                        <a:srgbClr val="13BBB8"/>
                      </a:gs>
                      <a:gs pos="100000">
                        <a:srgbClr val="39086E"/>
                      </a:gs>
                    </a:gsLst>
                    <a:lin ang="6000000" scaled="0"/>
                    <a:tileRect/>
                  </a:gradFill>
                  <a:latin typeface="百变马丁" panose="02010601030101010101" pitchFamily="2" charset="-122"/>
                  <a:ea typeface="百变马丁" panose="02010601030101010101" pitchFamily="2" charset="-122"/>
                </a:defRPr>
              </a:lvl1pPr>
            </a:lstStyle>
            <a:p>
              <a:r>
                <a:rPr lang="zh-CN" altLang="en-US" sz="9600" dirty="0">
                  <a:solidFill>
                    <a:srgbClr val="13BBB8"/>
                  </a:solidFill>
                  <a:sym typeface="+mn-lt"/>
                </a:rPr>
                <a:t>争做宪法小卫士</a:t>
              </a:r>
              <a:endParaRPr lang="zh-CN" altLang="en-US" sz="9600" dirty="0">
                <a:solidFill>
                  <a:srgbClr val="13BBB8"/>
                </a:solidFill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25" b="58120"/>
          <a:stretch>
            <a:fillRect/>
          </a:stretch>
        </p:blipFill>
        <p:spPr>
          <a:xfrm>
            <a:off x="9358952" y="-1"/>
            <a:ext cx="2833048" cy="20193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297" y="4624283"/>
            <a:ext cx="2528732" cy="252873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0">
            <a:off x="2872740" y="892810"/>
            <a:ext cx="6184900" cy="1038860"/>
            <a:chOff x="2813384" y="892591"/>
            <a:chExt cx="6184686" cy="1038987"/>
          </a:xfrm>
        </p:grpSpPr>
        <p:grpSp>
          <p:nvGrpSpPr>
            <p:cNvPr id="36" name="组合 35"/>
            <p:cNvGrpSpPr/>
            <p:nvPr/>
          </p:nvGrpSpPr>
          <p:grpSpPr>
            <a:xfrm>
              <a:off x="2813384" y="892591"/>
              <a:ext cx="3025260" cy="1016122"/>
              <a:chOff x="2813384" y="892591"/>
              <a:chExt cx="3025260" cy="101612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813384" y="892591"/>
                <a:ext cx="1016122" cy="101612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824303" y="892591"/>
                <a:ext cx="1016122" cy="101612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4822522" y="892591"/>
                <a:ext cx="1016122" cy="101612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5972810" y="915456"/>
              <a:ext cx="3025260" cy="1016122"/>
              <a:chOff x="2813384" y="892591"/>
              <a:chExt cx="3025260" cy="101612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813384" y="892591"/>
                <a:ext cx="1016122" cy="101612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24303" y="892591"/>
                <a:ext cx="1016122" cy="101612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822522" y="892591"/>
                <a:ext cx="1016122" cy="1016122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5778603" y="1296482"/>
              <a:ext cx="266949" cy="26694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</a:endParaRPr>
            </a:p>
          </p:txBody>
        </p:sp>
      </p:grpSp>
      <p:pic>
        <p:nvPicPr>
          <p:cNvPr id="44" name="儿童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235646" y="-858027"/>
            <a:ext cx="487363" cy="487363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364" y="3265907"/>
            <a:ext cx="4866008" cy="364950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45840" y="986155"/>
            <a:ext cx="16910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kern="200" spc="-300">
                <a:ln w="127000">
                  <a:noFill/>
                </a:ln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sym typeface="+mn-ea"/>
              </a:rPr>
              <a:t>宪</a:t>
            </a:r>
            <a:endParaRPr lang="zh-CN" altLang="en-US" sz="5400" kern="200" spc="-300">
              <a:ln w="127000">
                <a:noFill/>
              </a:ln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2534920" y="986790"/>
            <a:ext cx="16910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kern="200" spc="-300">
                <a:ln w="127000">
                  <a:noFill/>
                </a:ln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sym typeface="+mn-ea"/>
              </a:rPr>
              <a:t>学</a:t>
            </a:r>
            <a:endParaRPr lang="zh-CN" altLang="en-US" sz="5400" kern="200" spc="-300">
              <a:ln w="127000">
                <a:noFill/>
              </a:ln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6706235" y="986155"/>
            <a:ext cx="16910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kern="200" spc="-300">
                <a:ln w="127000">
                  <a:noFill/>
                </a:ln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sym typeface="+mn-ea"/>
              </a:rPr>
              <a:t>宪</a:t>
            </a:r>
            <a:endParaRPr lang="zh-CN" altLang="en-US" sz="5400" kern="200" spc="-300">
              <a:ln w="127000">
                <a:noFill/>
              </a:ln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4544060" y="986155"/>
            <a:ext cx="16910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kern="200" spc="-300">
                <a:ln w="127000">
                  <a:noFill/>
                </a:ln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sym typeface="+mn-ea"/>
              </a:rPr>
              <a:t>法</a:t>
            </a:r>
            <a:endParaRPr lang="zh-CN" altLang="en-US" sz="5400" kern="200" spc="-300">
              <a:ln w="127000">
                <a:noFill/>
              </a:ln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5695315" y="986155"/>
            <a:ext cx="16910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kern="200" spc="-300">
                <a:ln w="127000">
                  <a:noFill/>
                </a:ln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sym typeface="+mn-ea"/>
              </a:rPr>
              <a:t>讲</a:t>
            </a:r>
            <a:endParaRPr lang="zh-CN" altLang="en-US" sz="5400" kern="200" spc="-300">
              <a:ln w="127000">
                <a:noFill/>
              </a:ln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7668260" y="986790"/>
            <a:ext cx="16910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5400" kern="200" spc="-300">
                <a:ln w="127000">
                  <a:noFill/>
                </a:ln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sym typeface="+mn-ea"/>
              </a:rPr>
              <a:t>法</a:t>
            </a:r>
            <a:endParaRPr lang="zh-CN" altLang="en-US" sz="5400" kern="200" spc="-300">
              <a:ln w="127000">
                <a:noFill/>
              </a:ln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sym typeface="+mn-ea"/>
            </a:endParaRPr>
          </a:p>
        </p:txBody>
      </p:sp>
      <p:sp>
        <p:nvSpPr>
          <p:cNvPr id="27" name="PA-文本框 17"/>
          <p:cNvSpPr txBox="1"/>
          <p:nvPr>
            <p:custDataLst>
              <p:tags r:id="rId21"/>
            </p:custDataLst>
          </p:nvPr>
        </p:nvSpPr>
        <p:spPr>
          <a:xfrm>
            <a:off x="3342198" y="3218438"/>
            <a:ext cx="57158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200" b="1" dirty="0">
                <a:solidFill>
                  <a:schemeClr val="accent6">
                    <a:lumMod val="50000"/>
                  </a:schemeClr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新创信息科技</a:t>
            </a:r>
            <a:endParaRPr lang="zh-CN" sz="3200" b="1" dirty="0">
              <a:solidFill>
                <a:schemeClr val="accent6">
                  <a:lumMod val="50000"/>
                </a:schemeClr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1078;p36"/>
          <p:cNvSpPr/>
          <p:nvPr/>
        </p:nvSpPr>
        <p:spPr>
          <a:xfrm>
            <a:off x="6285859" y="1873808"/>
            <a:ext cx="2393499" cy="3753912"/>
          </a:xfrm>
          <a:custGeom>
            <a:avLst/>
            <a:gdLst/>
            <a:ahLst/>
            <a:cxnLst/>
            <a:rect l="l" t="t" r="r" b="b"/>
            <a:pathLst>
              <a:path w="62805" h="108746" extrusionOk="0">
                <a:moveTo>
                  <a:pt x="51943" y="1"/>
                </a:moveTo>
                <a:cubicBezTo>
                  <a:pt x="51732" y="1"/>
                  <a:pt x="51732" y="422"/>
                  <a:pt x="51943" y="422"/>
                </a:cubicBezTo>
                <a:cubicBezTo>
                  <a:pt x="55020" y="658"/>
                  <a:pt x="58202" y="869"/>
                  <a:pt x="61253" y="974"/>
                </a:cubicBezTo>
                <a:cubicBezTo>
                  <a:pt x="61595" y="1079"/>
                  <a:pt x="61911" y="1079"/>
                  <a:pt x="62358" y="1079"/>
                </a:cubicBezTo>
                <a:cubicBezTo>
                  <a:pt x="62252" y="4367"/>
                  <a:pt x="62252" y="7549"/>
                  <a:pt x="62147" y="10731"/>
                </a:cubicBezTo>
                <a:cubicBezTo>
                  <a:pt x="61911" y="17306"/>
                  <a:pt x="61805" y="23776"/>
                  <a:pt x="61595" y="30246"/>
                </a:cubicBezTo>
                <a:cubicBezTo>
                  <a:pt x="61385" y="38662"/>
                  <a:pt x="61148" y="47104"/>
                  <a:pt x="60832" y="55441"/>
                </a:cubicBezTo>
                <a:cubicBezTo>
                  <a:pt x="60596" y="64304"/>
                  <a:pt x="60280" y="73194"/>
                  <a:pt x="59938" y="81952"/>
                </a:cubicBezTo>
                <a:cubicBezTo>
                  <a:pt x="59622" y="89947"/>
                  <a:pt x="59281" y="97968"/>
                  <a:pt x="58860" y="105964"/>
                </a:cubicBezTo>
                <a:cubicBezTo>
                  <a:pt x="58860" y="106726"/>
                  <a:pt x="58755" y="107489"/>
                  <a:pt x="58755" y="108252"/>
                </a:cubicBezTo>
                <a:cubicBezTo>
                  <a:pt x="56887" y="108252"/>
                  <a:pt x="55125" y="108146"/>
                  <a:pt x="53258" y="108041"/>
                </a:cubicBezTo>
                <a:cubicBezTo>
                  <a:pt x="48760" y="107936"/>
                  <a:pt x="44158" y="107699"/>
                  <a:pt x="39687" y="107489"/>
                </a:cubicBezTo>
                <a:cubicBezTo>
                  <a:pt x="34190" y="107279"/>
                  <a:pt x="28615" y="107042"/>
                  <a:pt x="23118" y="106831"/>
                </a:cubicBezTo>
                <a:cubicBezTo>
                  <a:pt x="18410" y="106726"/>
                  <a:pt x="13597" y="106516"/>
                  <a:pt x="8890" y="106279"/>
                </a:cubicBezTo>
                <a:cubicBezTo>
                  <a:pt x="7338" y="106279"/>
                  <a:pt x="5707" y="106174"/>
                  <a:pt x="4182" y="106174"/>
                </a:cubicBezTo>
                <a:cubicBezTo>
                  <a:pt x="3735" y="106069"/>
                  <a:pt x="3183" y="106069"/>
                  <a:pt x="2735" y="106069"/>
                </a:cubicBezTo>
                <a:cubicBezTo>
                  <a:pt x="2595" y="106069"/>
                  <a:pt x="2455" y="106022"/>
                  <a:pt x="2307" y="106022"/>
                </a:cubicBezTo>
                <a:cubicBezTo>
                  <a:pt x="2233" y="106022"/>
                  <a:pt x="2157" y="106034"/>
                  <a:pt x="2078" y="106069"/>
                </a:cubicBezTo>
                <a:cubicBezTo>
                  <a:pt x="1973" y="102124"/>
                  <a:pt x="1973" y="98179"/>
                  <a:pt x="1868" y="94339"/>
                </a:cubicBezTo>
                <a:cubicBezTo>
                  <a:pt x="1762" y="89736"/>
                  <a:pt x="1762" y="85134"/>
                  <a:pt x="1657" y="80637"/>
                </a:cubicBezTo>
                <a:cubicBezTo>
                  <a:pt x="1552" y="75824"/>
                  <a:pt x="1420" y="70879"/>
                  <a:pt x="1315" y="66066"/>
                </a:cubicBezTo>
                <a:cubicBezTo>
                  <a:pt x="1210" y="61148"/>
                  <a:pt x="1210" y="56204"/>
                  <a:pt x="1105" y="51391"/>
                </a:cubicBezTo>
                <a:cubicBezTo>
                  <a:pt x="1000" y="46552"/>
                  <a:pt x="894" y="41844"/>
                  <a:pt x="894" y="37136"/>
                </a:cubicBezTo>
                <a:cubicBezTo>
                  <a:pt x="763" y="32876"/>
                  <a:pt x="658" y="28589"/>
                  <a:pt x="658" y="24328"/>
                </a:cubicBezTo>
                <a:cubicBezTo>
                  <a:pt x="658" y="20699"/>
                  <a:pt x="553" y="17201"/>
                  <a:pt x="553" y="13572"/>
                </a:cubicBezTo>
                <a:lnTo>
                  <a:pt x="553" y="5682"/>
                </a:lnTo>
                <a:cubicBezTo>
                  <a:pt x="553" y="4261"/>
                  <a:pt x="447" y="2841"/>
                  <a:pt x="553" y="1421"/>
                </a:cubicBezTo>
                <a:cubicBezTo>
                  <a:pt x="553" y="1316"/>
                  <a:pt x="658" y="1184"/>
                  <a:pt x="658" y="1079"/>
                </a:cubicBezTo>
                <a:lnTo>
                  <a:pt x="1105" y="1079"/>
                </a:lnTo>
                <a:cubicBezTo>
                  <a:pt x="1744" y="1048"/>
                  <a:pt x="2386" y="1036"/>
                  <a:pt x="3028" y="1036"/>
                </a:cubicBezTo>
                <a:cubicBezTo>
                  <a:pt x="4580" y="1036"/>
                  <a:pt x="6136" y="1110"/>
                  <a:pt x="7680" y="1184"/>
                </a:cubicBezTo>
                <a:cubicBezTo>
                  <a:pt x="8548" y="1184"/>
                  <a:pt x="9442" y="1184"/>
                  <a:pt x="10310" y="1079"/>
                </a:cubicBezTo>
                <a:cubicBezTo>
                  <a:pt x="10520" y="1079"/>
                  <a:pt x="10520" y="658"/>
                  <a:pt x="10310" y="658"/>
                </a:cubicBezTo>
                <a:cubicBezTo>
                  <a:pt x="9617" y="729"/>
                  <a:pt x="8910" y="752"/>
                  <a:pt x="8198" y="752"/>
                </a:cubicBezTo>
                <a:cubicBezTo>
                  <a:pt x="6774" y="752"/>
                  <a:pt x="5330" y="658"/>
                  <a:pt x="3945" y="658"/>
                </a:cubicBezTo>
                <a:lnTo>
                  <a:pt x="763" y="658"/>
                </a:lnTo>
                <a:cubicBezTo>
                  <a:pt x="553" y="658"/>
                  <a:pt x="342" y="658"/>
                  <a:pt x="237" y="869"/>
                </a:cubicBezTo>
                <a:cubicBezTo>
                  <a:pt x="105" y="1184"/>
                  <a:pt x="105" y="1526"/>
                  <a:pt x="105" y="1842"/>
                </a:cubicBezTo>
                <a:lnTo>
                  <a:pt x="105" y="3814"/>
                </a:lnTo>
                <a:cubicBezTo>
                  <a:pt x="0" y="6129"/>
                  <a:pt x="0" y="8417"/>
                  <a:pt x="105" y="10626"/>
                </a:cubicBezTo>
                <a:lnTo>
                  <a:pt x="105" y="20699"/>
                </a:lnTo>
                <a:cubicBezTo>
                  <a:pt x="237" y="24854"/>
                  <a:pt x="237" y="28931"/>
                  <a:pt x="342" y="33086"/>
                </a:cubicBezTo>
                <a:cubicBezTo>
                  <a:pt x="447" y="37689"/>
                  <a:pt x="447" y="42396"/>
                  <a:pt x="553" y="47104"/>
                </a:cubicBezTo>
                <a:lnTo>
                  <a:pt x="894" y="61911"/>
                </a:lnTo>
                <a:cubicBezTo>
                  <a:pt x="894" y="66829"/>
                  <a:pt x="1000" y="71774"/>
                  <a:pt x="1105" y="76692"/>
                </a:cubicBezTo>
                <a:cubicBezTo>
                  <a:pt x="1210" y="81399"/>
                  <a:pt x="1315" y="86133"/>
                  <a:pt x="1315" y="90946"/>
                </a:cubicBezTo>
                <a:cubicBezTo>
                  <a:pt x="1420" y="95102"/>
                  <a:pt x="1552" y="99283"/>
                  <a:pt x="1657" y="103544"/>
                </a:cubicBezTo>
                <a:lnTo>
                  <a:pt x="1657" y="106279"/>
                </a:lnTo>
                <a:cubicBezTo>
                  <a:pt x="1657" y="106384"/>
                  <a:pt x="1762" y="106516"/>
                  <a:pt x="1868" y="106516"/>
                </a:cubicBezTo>
                <a:cubicBezTo>
                  <a:pt x="3735" y="106516"/>
                  <a:pt x="5707" y="106621"/>
                  <a:pt x="7575" y="106726"/>
                </a:cubicBezTo>
                <a:cubicBezTo>
                  <a:pt x="12072" y="106831"/>
                  <a:pt x="16674" y="107042"/>
                  <a:pt x="21145" y="107279"/>
                </a:cubicBezTo>
                <a:cubicBezTo>
                  <a:pt x="26642" y="107489"/>
                  <a:pt x="32218" y="107699"/>
                  <a:pt x="37714" y="107936"/>
                </a:cubicBezTo>
                <a:cubicBezTo>
                  <a:pt x="42422" y="108041"/>
                  <a:pt x="47235" y="108252"/>
                  <a:pt x="51943" y="108488"/>
                </a:cubicBezTo>
                <a:cubicBezTo>
                  <a:pt x="53494" y="108488"/>
                  <a:pt x="55125" y="108594"/>
                  <a:pt x="56651" y="108699"/>
                </a:cubicBezTo>
                <a:cubicBezTo>
                  <a:pt x="57089" y="108699"/>
                  <a:pt x="57632" y="108745"/>
                  <a:pt x="58141" y="108745"/>
                </a:cubicBezTo>
                <a:cubicBezTo>
                  <a:pt x="58395" y="108745"/>
                  <a:pt x="58641" y="108734"/>
                  <a:pt x="58860" y="108699"/>
                </a:cubicBezTo>
                <a:lnTo>
                  <a:pt x="58965" y="108699"/>
                </a:lnTo>
                <a:cubicBezTo>
                  <a:pt x="59070" y="108699"/>
                  <a:pt x="59175" y="108594"/>
                  <a:pt x="59175" y="108488"/>
                </a:cubicBezTo>
                <a:cubicBezTo>
                  <a:pt x="59622" y="100704"/>
                  <a:pt x="59938" y="92919"/>
                  <a:pt x="60280" y="85134"/>
                </a:cubicBezTo>
                <a:cubicBezTo>
                  <a:pt x="60596" y="76376"/>
                  <a:pt x="60937" y="67487"/>
                  <a:pt x="61148" y="58729"/>
                </a:cubicBezTo>
                <a:cubicBezTo>
                  <a:pt x="61490" y="50181"/>
                  <a:pt x="61700" y="41634"/>
                  <a:pt x="61911" y="33086"/>
                </a:cubicBezTo>
                <a:cubicBezTo>
                  <a:pt x="62147" y="26301"/>
                  <a:pt x="62358" y="19489"/>
                  <a:pt x="62568" y="12704"/>
                </a:cubicBezTo>
                <a:cubicBezTo>
                  <a:pt x="62568" y="8969"/>
                  <a:pt x="62700" y="5261"/>
                  <a:pt x="62805" y="1421"/>
                </a:cubicBezTo>
                <a:lnTo>
                  <a:pt x="62805" y="869"/>
                </a:lnTo>
                <a:cubicBezTo>
                  <a:pt x="62805" y="764"/>
                  <a:pt x="62700" y="658"/>
                  <a:pt x="62568" y="658"/>
                </a:cubicBezTo>
                <a:cubicBezTo>
                  <a:pt x="59517" y="422"/>
                  <a:pt x="56440" y="211"/>
                  <a:pt x="53258" y="1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13BBB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Google Shape;1079;p36"/>
          <p:cNvSpPr/>
          <p:nvPr/>
        </p:nvSpPr>
        <p:spPr>
          <a:xfrm>
            <a:off x="6675292" y="1309547"/>
            <a:ext cx="1610263" cy="1180033"/>
          </a:xfrm>
          <a:custGeom>
            <a:avLst/>
            <a:gdLst/>
            <a:ahLst/>
            <a:cxnLst/>
            <a:rect l="l" t="t" r="r" b="b"/>
            <a:pathLst>
              <a:path w="42739" h="35401" extrusionOk="0">
                <a:moveTo>
                  <a:pt x="448" y="0"/>
                </a:moveTo>
                <a:cubicBezTo>
                  <a:pt x="238" y="0"/>
                  <a:pt x="238" y="106"/>
                  <a:pt x="238" y="342"/>
                </a:cubicBezTo>
                <a:cubicBezTo>
                  <a:pt x="132" y="342"/>
                  <a:pt x="1" y="448"/>
                  <a:pt x="132" y="553"/>
                </a:cubicBezTo>
                <a:lnTo>
                  <a:pt x="132" y="13361"/>
                </a:lnTo>
                <a:lnTo>
                  <a:pt x="132" y="26090"/>
                </a:lnTo>
                <a:lnTo>
                  <a:pt x="132" y="33217"/>
                </a:lnTo>
                <a:lnTo>
                  <a:pt x="132" y="33428"/>
                </a:lnTo>
                <a:cubicBezTo>
                  <a:pt x="238" y="33533"/>
                  <a:pt x="238" y="33533"/>
                  <a:pt x="343" y="33533"/>
                </a:cubicBezTo>
                <a:cubicBezTo>
                  <a:pt x="5603" y="33980"/>
                  <a:pt x="10758" y="34296"/>
                  <a:pt x="16018" y="34638"/>
                </a:cubicBezTo>
                <a:cubicBezTo>
                  <a:pt x="21172" y="34848"/>
                  <a:pt x="26432" y="35058"/>
                  <a:pt x="31561" y="35190"/>
                </a:cubicBezTo>
                <a:cubicBezTo>
                  <a:pt x="34533" y="35295"/>
                  <a:pt x="37478" y="35295"/>
                  <a:pt x="40450" y="35400"/>
                </a:cubicBezTo>
                <a:cubicBezTo>
                  <a:pt x="40556" y="35400"/>
                  <a:pt x="40661" y="35295"/>
                  <a:pt x="40661" y="35058"/>
                </a:cubicBezTo>
                <a:cubicBezTo>
                  <a:pt x="40766" y="34953"/>
                  <a:pt x="40766" y="34848"/>
                  <a:pt x="40766" y="34743"/>
                </a:cubicBezTo>
                <a:lnTo>
                  <a:pt x="40661" y="34743"/>
                </a:lnTo>
                <a:cubicBezTo>
                  <a:pt x="41108" y="30245"/>
                  <a:pt x="41555" y="25853"/>
                  <a:pt x="41765" y="21488"/>
                </a:cubicBezTo>
                <a:cubicBezTo>
                  <a:pt x="42081" y="16990"/>
                  <a:pt x="42318" y="12493"/>
                  <a:pt x="42528" y="7996"/>
                </a:cubicBezTo>
                <a:cubicBezTo>
                  <a:pt x="42633" y="5366"/>
                  <a:pt x="42633" y="2841"/>
                  <a:pt x="42738" y="211"/>
                </a:cubicBezTo>
                <a:cubicBezTo>
                  <a:pt x="42738" y="106"/>
                  <a:pt x="42633" y="106"/>
                  <a:pt x="42633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13BBB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Google Shape;1080;p36"/>
          <p:cNvSpPr/>
          <p:nvPr/>
        </p:nvSpPr>
        <p:spPr>
          <a:xfrm>
            <a:off x="6734426" y="1230280"/>
            <a:ext cx="1610263" cy="1180033"/>
          </a:xfrm>
          <a:custGeom>
            <a:avLst/>
            <a:gdLst/>
            <a:ahLst/>
            <a:cxnLst/>
            <a:rect l="l" t="t" r="r" b="b"/>
            <a:pathLst>
              <a:path w="42739" h="35401" extrusionOk="0">
                <a:moveTo>
                  <a:pt x="448" y="0"/>
                </a:moveTo>
                <a:cubicBezTo>
                  <a:pt x="238" y="0"/>
                  <a:pt x="238" y="106"/>
                  <a:pt x="238" y="342"/>
                </a:cubicBezTo>
                <a:cubicBezTo>
                  <a:pt x="132" y="342"/>
                  <a:pt x="1" y="448"/>
                  <a:pt x="132" y="553"/>
                </a:cubicBezTo>
                <a:lnTo>
                  <a:pt x="132" y="13361"/>
                </a:lnTo>
                <a:lnTo>
                  <a:pt x="132" y="26090"/>
                </a:lnTo>
                <a:lnTo>
                  <a:pt x="132" y="33217"/>
                </a:lnTo>
                <a:lnTo>
                  <a:pt x="132" y="33428"/>
                </a:lnTo>
                <a:cubicBezTo>
                  <a:pt x="238" y="33533"/>
                  <a:pt x="238" y="33533"/>
                  <a:pt x="343" y="33533"/>
                </a:cubicBezTo>
                <a:cubicBezTo>
                  <a:pt x="5603" y="33980"/>
                  <a:pt x="10758" y="34296"/>
                  <a:pt x="16018" y="34638"/>
                </a:cubicBezTo>
                <a:cubicBezTo>
                  <a:pt x="21172" y="34848"/>
                  <a:pt x="26432" y="35058"/>
                  <a:pt x="31561" y="35190"/>
                </a:cubicBezTo>
                <a:cubicBezTo>
                  <a:pt x="34533" y="35295"/>
                  <a:pt x="37478" y="35295"/>
                  <a:pt x="40450" y="35400"/>
                </a:cubicBezTo>
                <a:cubicBezTo>
                  <a:pt x="40556" y="35400"/>
                  <a:pt x="40661" y="35295"/>
                  <a:pt x="40661" y="35058"/>
                </a:cubicBezTo>
                <a:cubicBezTo>
                  <a:pt x="40766" y="34953"/>
                  <a:pt x="40766" y="34848"/>
                  <a:pt x="40766" y="34743"/>
                </a:cubicBezTo>
                <a:lnTo>
                  <a:pt x="40661" y="34743"/>
                </a:lnTo>
                <a:cubicBezTo>
                  <a:pt x="41108" y="30245"/>
                  <a:pt x="41555" y="25853"/>
                  <a:pt x="41765" y="21488"/>
                </a:cubicBezTo>
                <a:cubicBezTo>
                  <a:pt x="42081" y="16990"/>
                  <a:pt x="42318" y="12493"/>
                  <a:pt x="42528" y="7996"/>
                </a:cubicBezTo>
                <a:cubicBezTo>
                  <a:pt x="42633" y="5366"/>
                  <a:pt x="42633" y="2841"/>
                  <a:pt x="42738" y="211"/>
                </a:cubicBezTo>
                <a:cubicBezTo>
                  <a:pt x="42738" y="106"/>
                  <a:pt x="42633" y="106"/>
                  <a:pt x="42633" y="0"/>
                </a:cubicBez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13BBB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5" name="Google Shape;1069;p36"/>
          <p:cNvGrpSpPr/>
          <p:nvPr/>
        </p:nvGrpSpPr>
        <p:grpSpPr>
          <a:xfrm>
            <a:off x="8923377" y="1309547"/>
            <a:ext cx="2393499" cy="4318172"/>
            <a:chOff x="6690138" y="1416750"/>
            <a:chExt cx="1795124" cy="3238629"/>
          </a:xfrm>
          <a:noFill/>
        </p:grpSpPr>
        <p:sp>
          <p:nvSpPr>
            <p:cNvPr id="98" name="Google Shape;1070;p36"/>
            <p:cNvSpPr/>
            <p:nvPr/>
          </p:nvSpPr>
          <p:spPr>
            <a:xfrm>
              <a:off x="6690138" y="1839946"/>
              <a:ext cx="1795124" cy="2815434"/>
            </a:xfrm>
            <a:custGeom>
              <a:avLst/>
              <a:gdLst/>
              <a:ahLst/>
              <a:cxnLst/>
              <a:rect l="l" t="t" r="r" b="b"/>
              <a:pathLst>
                <a:path w="62805" h="108746" extrusionOk="0">
                  <a:moveTo>
                    <a:pt x="51943" y="1"/>
                  </a:moveTo>
                  <a:cubicBezTo>
                    <a:pt x="51732" y="1"/>
                    <a:pt x="51732" y="422"/>
                    <a:pt x="51943" y="422"/>
                  </a:cubicBezTo>
                  <a:cubicBezTo>
                    <a:pt x="55020" y="658"/>
                    <a:pt x="58202" y="869"/>
                    <a:pt x="61253" y="974"/>
                  </a:cubicBezTo>
                  <a:cubicBezTo>
                    <a:pt x="61595" y="1079"/>
                    <a:pt x="61911" y="1079"/>
                    <a:pt x="62358" y="1079"/>
                  </a:cubicBezTo>
                  <a:cubicBezTo>
                    <a:pt x="62252" y="4367"/>
                    <a:pt x="62252" y="7549"/>
                    <a:pt x="62147" y="10731"/>
                  </a:cubicBezTo>
                  <a:cubicBezTo>
                    <a:pt x="61911" y="17306"/>
                    <a:pt x="61805" y="23776"/>
                    <a:pt x="61595" y="30246"/>
                  </a:cubicBezTo>
                  <a:cubicBezTo>
                    <a:pt x="61385" y="38662"/>
                    <a:pt x="61148" y="47104"/>
                    <a:pt x="60832" y="55441"/>
                  </a:cubicBezTo>
                  <a:cubicBezTo>
                    <a:pt x="60596" y="64304"/>
                    <a:pt x="60280" y="73194"/>
                    <a:pt x="59938" y="81952"/>
                  </a:cubicBezTo>
                  <a:cubicBezTo>
                    <a:pt x="59622" y="89947"/>
                    <a:pt x="59281" y="97968"/>
                    <a:pt x="58860" y="105964"/>
                  </a:cubicBezTo>
                  <a:cubicBezTo>
                    <a:pt x="58860" y="106726"/>
                    <a:pt x="58755" y="107489"/>
                    <a:pt x="58755" y="108252"/>
                  </a:cubicBezTo>
                  <a:cubicBezTo>
                    <a:pt x="56887" y="108252"/>
                    <a:pt x="55125" y="108146"/>
                    <a:pt x="53258" y="108041"/>
                  </a:cubicBezTo>
                  <a:cubicBezTo>
                    <a:pt x="48760" y="107936"/>
                    <a:pt x="44158" y="107699"/>
                    <a:pt x="39687" y="107489"/>
                  </a:cubicBezTo>
                  <a:cubicBezTo>
                    <a:pt x="34190" y="107279"/>
                    <a:pt x="28615" y="107042"/>
                    <a:pt x="23118" y="106831"/>
                  </a:cubicBezTo>
                  <a:cubicBezTo>
                    <a:pt x="18410" y="106726"/>
                    <a:pt x="13597" y="106516"/>
                    <a:pt x="8890" y="106279"/>
                  </a:cubicBezTo>
                  <a:cubicBezTo>
                    <a:pt x="7338" y="106279"/>
                    <a:pt x="5707" y="106174"/>
                    <a:pt x="4182" y="106174"/>
                  </a:cubicBezTo>
                  <a:cubicBezTo>
                    <a:pt x="3735" y="106069"/>
                    <a:pt x="3183" y="106069"/>
                    <a:pt x="2735" y="106069"/>
                  </a:cubicBezTo>
                  <a:cubicBezTo>
                    <a:pt x="2595" y="106069"/>
                    <a:pt x="2455" y="106022"/>
                    <a:pt x="2307" y="106022"/>
                  </a:cubicBezTo>
                  <a:cubicBezTo>
                    <a:pt x="2233" y="106022"/>
                    <a:pt x="2157" y="106034"/>
                    <a:pt x="2078" y="106069"/>
                  </a:cubicBezTo>
                  <a:cubicBezTo>
                    <a:pt x="1973" y="102124"/>
                    <a:pt x="1973" y="98179"/>
                    <a:pt x="1868" y="94339"/>
                  </a:cubicBezTo>
                  <a:cubicBezTo>
                    <a:pt x="1762" y="89736"/>
                    <a:pt x="1762" y="85134"/>
                    <a:pt x="1657" y="80637"/>
                  </a:cubicBezTo>
                  <a:cubicBezTo>
                    <a:pt x="1552" y="75824"/>
                    <a:pt x="1420" y="70879"/>
                    <a:pt x="1315" y="66066"/>
                  </a:cubicBezTo>
                  <a:cubicBezTo>
                    <a:pt x="1210" y="61148"/>
                    <a:pt x="1210" y="56204"/>
                    <a:pt x="1105" y="51391"/>
                  </a:cubicBezTo>
                  <a:cubicBezTo>
                    <a:pt x="1000" y="46552"/>
                    <a:pt x="894" y="41844"/>
                    <a:pt x="894" y="37136"/>
                  </a:cubicBezTo>
                  <a:cubicBezTo>
                    <a:pt x="763" y="32876"/>
                    <a:pt x="658" y="28589"/>
                    <a:pt x="658" y="24328"/>
                  </a:cubicBezTo>
                  <a:cubicBezTo>
                    <a:pt x="658" y="20699"/>
                    <a:pt x="553" y="17201"/>
                    <a:pt x="553" y="13572"/>
                  </a:cubicBezTo>
                  <a:lnTo>
                    <a:pt x="553" y="5682"/>
                  </a:lnTo>
                  <a:cubicBezTo>
                    <a:pt x="553" y="4261"/>
                    <a:pt x="447" y="2841"/>
                    <a:pt x="553" y="1421"/>
                  </a:cubicBezTo>
                  <a:cubicBezTo>
                    <a:pt x="553" y="1316"/>
                    <a:pt x="658" y="1184"/>
                    <a:pt x="658" y="1079"/>
                  </a:cubicBezTo>
                  <a:lnTo>
                    <a:pt x="1105" y="1079"/>
                  </a:lnTo>
                  <a:cubicBezTo>
                    <a:pt x="1744" y="1048"/>
                    <a:pt x="2386" y="1036"/>
                    <a:pt x="3028" y="1036"/>
                  </a:cubicBezTo>
                  <a:cubicBezTo>
                    <a:pt x="4580" y="1036"/>
                    <a:pt x="6136" y="1110"/>
                    <a:pt x="7680" y="1184"/>
                  </a:cubicBezTo>
                  <a:cubicBezTo>
                    <a:pt x="8548" y="1184"/>
                    <a:pt x="9442" y="1184"/>
                    <a:pt x="10310" y="1079"/>
                  </a:cubicBezTo>
                  <a:cubicBezTo>
                    <a:pt x="10520" y="1079"/>
                    <a:pt x="10520" y="658"/>
                    <a:pt x="10310" y="658"/>
                  </a:cubicBezTo>
                  <a:cubicBezTo>
                    <a:pt x="9617" y="729"/>
                    <a:pt x="8910" y="752"/>
                    <a:pt x="8198" y="752"/>
                  </a:cubicBezTo>
                  <a:cubicBezTo>
                    <a:pt x="6774" y="752"/>
                    <a:pt x="5330" y="658"/>
                    <a:pt x="3945" y="658"/>
                  </a:cubicBezTo>
                  <a:lnTo>
                    <a:pt x="763" y="658"/>
                  </a:lnTo>
                  <a:cubicBezTo>
                    <a:pt x="553" y="658"/>
                    <a:pt x="342" y="658"/>
                    <a:pt x="237" y="869"/>
                  </a:cubicBezTo>
                  <a:cubicBezTo>
                    <a:pt x="105" y="1184"/>
                    <a:pt x="105" y="1526"/>
                    <a:pt x="105" y="1842"/>
                  </a:cubicBezTo>
                  <a:lnTo>
                    <a:pt x="105" y="3814"/>
                  </a:lnTo>
                  <a:cubicBezTo>
                    <a:pt x="0" y="6129"/>
                    <a:pt x="0" y="8417"/>
                    <a:pt x="105" y="10626"/>
                  </a:cubicBezTo>
                  <a:lnTo>
                    <a:pt x="105" y="20699"/>
                  </a:lnTo>
                  <a:cubicBezTo>
                    <a:pt x="237" y="24854"/>
                    <a:pt x="237" y="28931"/>
                    <a:pt x="342" y="33086"/>
                  </a:cubicBezTo>
                  <a:cubicBezTo>
                    <a:pt x="447" y="37689"/>
                    <a:pt x="447" y="42396"/>
                    <a:pt x="553" y="47104"/>
                  </a:cubicBezTo>
                  <a:lnTo>
                    <a:pt x="894" y="61911"/>
                  </a:lnTo>
                  <a:cubicBezTo>
                    <a:pt x="894" y="66829"/>
                    <a:pt x="1000" y="71774"/>
                    <a:pt x="1105" y="76692"/>
                  </a:cubicBezTo>
                  <a:cubicBezTo>
                    <a:pt x="1210" y="81399"/>
                    <a:pt x="1315" y="86133"/>
                    <a:pt x="1315" y="90946"/>
                  </a:cubicBezTo>
                  <a:cubicBezTo>
                    <a:pt x="1420" y="95102"/>
                    <a:pt x="1552" y="99283"/>
                    <a:pt x="1657" y="103544"/>
                  </a:cubicBezTo>
                  <a:lnTo>
                    <a:pt x="1657" y="106279"/>
                  </a:lnTo>
                  <a:cubicBezTo>
                    <a:pt x="1657" y="106384"/>
                    <a:pt x="1762" y="106516"/>
                    <a:pt x="1868" y="106516"/>
                  </a:cubicBezTo>
                  <a:cubicBezTo>
                    <a:pt x="3735" y="106516"/>
                    <a:pt x="5707" y="106621"/>
                    <a:pt x="7575" y="106726"/>
                  </a:cubicBezTo>
                  <a:cubicBezTo>
                    <a:pt x="12072" y="106831"/>
                    <a:pt x="16674" y="107042"/>
                    <a:pt x="21145" y="107279"/>
                  </a:cubicBezTo>
                  <a:cubicBezTo>
                    <a:pt x="26642" y="107489"/>
                    <a:pt x="32218" y="107699"/>
                    <a:pt x="37714" y="107936"/>
                  </a:cubicBezTo>
                  <a:cubicBezTo>
                    <a:pt x="42422" y="108041"/>
                    <a:pt x="47235" y="108252"/>
                    <a:pt x="51943" y="108488"/>
                  </a:cubicBezTo>
                  <a:cubicBezTo>
                    <a:pt x="53494" y="108488"/>
                    <a:pt x="55125" y="108594"/>
                    <a:pt x="56651" y="108699"/>
                  </a:cubicBezTo>
                  <a:cubicBezTo>
                    <a:pt x="57089" y="108699"/>
                    <a:pt x="57632" y="108745"/>
                    <a:pt x="58141" y="108745"/>
                  </a:cubicBezTo>
                  <a:cubicBezTo>
                    <a:pt x="58395" y="108745"/>
                    <a:pt x="58641" y="108734"/>
                    <a:pt x="58860" y="108699"/>
                  </a:cubicBezTo>
                  <a:lnTo>
                    <a:pt x="58965" y="108699"/>
                  </a:lnTo>
                  <a:cubicBezTo>
                    <a:pt x="59070" y="108699"/>
                    <a:pt x="59175" y="108594"/>
                    <a:pt x="59175" y="108488"/>
                  </a:cubicBezTo>
                  <a:cubicBezTo>
                    <a:pt x="59622" y="100704"/>
                    <a:pt x="59938" y="92919"/>
                    <a:pt x="60280" y="85134"/>
                  </a:cubicBezTo>
                  <a:cubicBezTo>
                    <a:pt x="60596" y="76376"/>
                    <a:pt x="60937" y="67487"/>
                    <a:pt x="61148" y="58729"/>
                  </a:cubicBezTo>
                  <a:cubicBezTo>
                    <a:pt x="61490" y="50181"/>
                    <a:pt x="61700" y="41634"/>
                    <a:pt x="61911" y="33086"/>
                  </a:cubicBezTo>
                  <a:cubicBezTo>
                    <a:pt x="62147" y="26301"/>
                    <a:pt x="62358" y="19489"/>
                    <a:pt x="62568" y="12704"/>
                  </a:cubicBezTo>
                  <a:cubicBezTo>
                    <a:pt x="62568" y="8969"/>
                    <a:pt x="62700" y="5261"/>
                    <a:pt x="62805" y="1421"/>
                  </a:cubicBezTo>
                  <a:lnTo>
                    <a:pt x="62805" y="869"/>
                  </a:lnTo>
                  <a:cubicBezTo>
                    <a:pt x="62805" y="764"/>
                    <a:pt x="62700" y="658"/>
                    <a:pt x="62568" y="658"/>
                  </a:cubicBezTo>
                  <a:cubicBezTo>
                    <a:pt x="59517" y="422"/>
                    <a:pt x="56440" y="211"/>
                    <a:pt x="532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13BBB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Google Shape;1071;p36"/>
            <p:cNvSpPr/>
            <p:nvPr/>
          </p:nvSpPr>
          <p:spPr>
            <a:xfrm>
              <a:off x="6982213" y="1416750"/>
              <a:ext cx="1207697" cy="885025"/>
            </a:xfrm>
            <a:custGeom>
              <a:avLst/>
              <a:gdLst/>
              <a:ahLst/>
              <a:cxnLst/>
              <a:rect l="l" t="t" r="r" b="b"/>
              <a:pathLst>
                <a:path w="42739" h="35401" extrusionOk="0">
                  <a:moveTo>
                    <a:pt x="448" y="0"/>
                  </a:moveTo>
                  <a:cubicBezTo>
                    <a:pt x="238" y="0"/>
                    <a:pt x="238" y="106"/>
                    <a:pt x="238" y="342"/>
                  </a:cubicBezTo>
                  <a:cubicBezTo>
                    <a:pt x="132" y="342"/>
                    <a:pt x="1" y="448"/>
                    <a:pt x="132" y="553"/>
                  </a:cubicBezTo>
                  <a:lnTo>
                    <a:pt x="132" y="13361"/>
                  </a:lnTo>
                  <a:lnTo>
                    <a:pt x="132" y="26090"/>
                  </a:lnTo>
                  <a:lnTo>
                    <a:pt x="132" y="33217"/>
                  </a:lnTo>
                  <a:lnTo>
                    <a:pt x="132" y="33428"/>
                  </a:lnTo>
                  <a:cubicBezTo>
                    <a:pt x="238" y="33533"/>
                    <a:pt x="238" y="33533"/>
                    <a:pt x="343" y="33533"/>
                  </a:cubicBezTo>
                  <a:cubicBezTo>
                    <a:pt x="5603" y="33980"/>
                    <a:pt x="10758" y="34296"/>
                    <a:pt x="16018" y="34638"/>
                  </a:cubicBezTo>
                  <a:cubicBezTo>
                    <a:pt x="21172" y="34848"/>
                    <a:pt x="26432" y="35058"/>
                    <a:pt x="31561" y="35190"/>
                  </a:cubicBezTo>
                  <a:cubicBezTo>
                    <a:pt x="34533" y="35295"/>
                    <a:pt x="37478" y="35295"/>
                    <a:pt x="40450" y="35400"/>
                  </a:cubicBezTo>
                  <a:cubicBezTo>
                    <a:pt x="40556" y="35400"/>
                    <a:pt x="40661" y="35295"/>
                    <a:pt x="40661" y="35058"/>
                  </a:cubicBezTo>
                  <a:cubicBezTo>
                    <a:pt x="40766" y="34953"/>
                    <a:pt x="40766" y="34848"/>
                    <a:pt x="40766" y="34743"/>
                  </a:cubicBezTo>
                  <a:lnTo>
                    <a:pt x="40661" y="34743"/>
                  </a:lnTo>
                  <a:cubicBezTo>
                    <a:pt x="41108" y="30245"/>
                    <a:pt x="41555" y="25853"/>
                    <a:pt x="41765" y="21488"/>
                  </a:cubicBezTo>
                  <a:cubicBezTo>
                    <a:pt x="42081" y="16990"/>
                    <a:pt x="42318" y="12493"/>
                    <a:pt x="42528" y="7996"/>
                  </a:cubicBezTo>
                  <a:cubicBezTo>
                    <a:pt x="42633" y="5366"/>
                    <a:pt x="42633" y="2841"/>
                    <a:pt x="42738" y="211"/>
                  </a:cubicBezTo>
                  <a:cubicBezTo>
                    <a:pt x="42738" y="106"/>
                    <a:pt x="42633" y="106"/>
                    <a:pt x="426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13BBB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Google Shape;1072;p36"/>
            <p:cNvSpPr/>
            <p:nvPr/>
          </p:nvSpPr>
          <p:spPr>
            <a:xfrm>
              <a:off x="6933400" y="1416763"/>
              <a:ext cx="1207697" cy="885025"/>
            </a:xfrm>
            <a:custGeom>
              <a:avLst/>
              <a:gdLst/>
              <a:ahLst/>
              <a:cxnLst/>
              <a:rect l="l" t="t" r="r" b="b"/>
              <a:pathLst>
                <a:path w="42739" h="35401" extrusionOk="0">
                  <a:moveTo>
                    <a:pt x="448" y="0"/>
                  </a:moveTo>
                  <a:cubicBezTo>
                    <a:pt x="238" y="0"/>
                    <a:pt x="238" y="106"/>
                    <a:pt x="238" y="342"/>
                  </a:cubicBezTo>
                  <a:cubicBezTo>
                    <a:pt x="132" y="342"/>
                    <a:pt x="1" y="448"/>
                    <a:pt x="132" y="553"/>
                  </a:cubicBezTo>
                  <a:lnTo>
                    <a:pt x="132" y="13361"/>
                  </a:lnTo>
                  <a:lnTo>
                    <a:pt x="132" y="26090"/>
                  </a:lnTo>
                  <a:lnTo>
                    <a:pt x="132" y="33217"/>
                  </a:lnTo>
                  <a:lnTo>
                    <a:pt x="132" y="33428"/>
                  </a:lnTo>
                  <a:cubicBezTo>
                    <a:pt x="238" y="33533"/>
                    <a:pt x="238" y="33533"/>
                    <a:pt x="343" y="33533"/>
                  </a:cubicBezTo>
                  <a:cubicBezTo>
                    <a:pt x="5603" y="33980"/>
                    <a:pt x="10758" y="34296"/>
                    <a:pt x="16018" y="34638"/>
                  </a:cubicBezTo>
                  <a:cubicBezTo>
                    <a:pt x="21172" y="34848"/>
                    <a:pt x="26432" y="35058"/>
                    <a:pt x="31561" y="35190"/>
                  </a:cubicBezTo>
                  <a:cubicBezTo>
                    <a:pt x="34533" y="35295"/>
                    <a:pt x="37478" y="35295"/>
                    <a:pt x="40450" y="35400"/>
                  </a:cubicBezTo>
                  <a:cubicBezTo>
                    <a:pt x="40556" y="35400"/>
                    <a:pt x="40661" y="35295"/>
                    <a:pt x="40661" y="35058"/>
                  </a:cubicBezTo>
                  <a:cubicBezTo>
                    <a:pt x="40766" y="34953"/>
                    <a:pt x="40766" y="34848"/>
                    <a:pt x="40766" y="34743"/>
                  </a:cubicBezTo>
                  <a:lnTo>
                    <a:pt x="40661" y="34743"/>
                  </a:lnTo>
                  <a:cubicBezTo>
                    <a:pt x="41108" y="30245"/>
                    <a:pt x="41555" y="25853"/>
                    <a:pt x="41765" y="21488"/>
                  </a:cubicBezTo>
                  <a:cubicBezTo>
                    <a:pt x="42081" y="16990"/>
                    <a:pt x="42318" y="12493"/>
                    <a:pt x="42528" y="7996"/>
                  </a:cubicBezTo>
                  <a:cubicBezTo>
                    <a:pt x="42633" y="5366"/>
                    <a:pt x="42633" y="2841"/>
                    <a:pt x="42738" y="211"/>
                  </a:cubicBezTo>
                  <a:cubicBezTo>
                    <a:pt x="42738" y="106"/>
                    <a:pt x="42633" y="106"/>
                    <a:pt x="42633" y="0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13BBB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195037" y="1487547"/>
            <a:ext cx="7562042" cy="852760"/>
            <a:chOff x="1594962" y="1493919"/>
            <a:chExt cx="7562042" cy="852760"/>
          </a:xfrm>
        </p:grpSpPr>
        <p:grpSp>
          <p:nvGrpSpPr>
            <p:cNvPr id="16" name="组合 15"/>
            <p:cNvGrpSpPr/>
            <p:nvPr/>
          </p:nvGrpSpPr>
          <p:grpSpPr>
            <a:xfrm>
              <a:off x="1594962" y="1493919"/>
              <a:ext cx="7440032" cy="852760"/>
              <a:chOff x="1594962" y="1493919"/>
              <a:chExt cx="7440032" cy="852760"/>
            </a:xfrm>
          </p:grpSpPr>
          <p:sp>
            <p:nvSpPr>
              <p:cNvPr id="102" name="Google Shape;1087;p36"/>
              <p:cNvSpPr txBox="1"/>
              <p:nvPr/>
            </p:nvSpPr>
            <p:spPr>
              <a:xfrm>
                <a:off x="3508816" y="1493919"/>
                <a:ext cx="5235766" cy="84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121900" rIns="0" bIns="12190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是家庭各位成员的立法依据，是国家根本大法。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594962" y="1505880"/>
                <a:ext cx="1623442" cy="840799"/>
                <a:chOff x="1030691" y="1699213"/>
                <a:chExt cx="1623442" cy="840799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1030691" y="1699213"/>
                  <a:ext cx="1623442" cy="84079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" name="Google Shape;1661;p42"/>
                <p:cNvSpPr txBox="1"/>
                <p:nvPr/>
              </p:nvSpPr>
              <p:spPr>
                <a:xfrm>
                  <a:off x="1150145" y="1802271"/>
                  <a:ext cx="1442592" cy="599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/>
                  <a:r>
                    <a:rPr lang="zh-CN" altLang="en-US" sz="2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cs typeface="+mn-ea"/>
                      <a:sym typeface="+mn-lt"/>
                    </a:rPr>
                    <a:t>宪    法</a:t>
                  </a:r>
                  <a:endPara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3218404" y="1496835"/>
                <a:ext cx="5816590" cy="84079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8891130" y="1766626"/>
              <a:ext cx="265874" cy="2658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95513" y="2614598"/>
            <a:ext cx="7561566" cy="866181"/>
            <a:chOff x="1595438" y="2620970"/>
            <a:chExt cx="7561566" cy="866181"/>
          </a:xfrm>
        </p:grpSpPr>
        <p:grpSp>
          <p:nvGrpSpPr>
            <p:cNvPr id="17" name="组合 16"/>
            <p:cNvGrpSpPr/>
            <p:nvPr/>
          </p:nvGrpSpPr>
          <p:grpSpPr>
            <a:xfrm>
              <a:off x="1595438" y="2620970"/>
              <a:ext cx="7484953" cy="866181"/>
              <a:chOff x="1595438" y="2620970"/>
              <a:chExt cx="7484953" cy="866181"/>
            </a:xfrm>
          </p:grpSpPr>
          <p:sp>
            <p:nvSpPr>
              <p:cNvPr id="106" name="Google Shape;1091;p36"/>
              <p:cNvSpPr txBox="1"/>
              <p:nvPr/>
            </p:nvSpPr>
            <p:spPr>
              <a:xfrm>
                <a:off x="3509956" y="2620970"/>
                <a:ext cx="5570435" cy="84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121900" rIns="0" bIns="12190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在法律家庭中是最严厉的，主要管犯罪和刑罚。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595438" y="2646352"/>
                <a:ext cx="1623442" cy="840799"/>
                <a:chOff x="979296" y="2782336"/>
                <a:chExt cx="1623442" cy="840799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979296" y="2782336"/>
                  <a:ext cx="1623442" cy="84079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Google Shape;1661;p42"/>
                <p:cNvSpPr txBox="1"/>
                <p:nvPr/>
              </p:nvSpPr>
              <p:spPr>
                <a:xfrm>
                  <a:off x="1056997" y="2877554"/>
                  <a:ext cx="1414741" cy="599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/>
                  <a:r>
                    <a:rPr lang="zh-CN" altLang="en-US" sz="2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cs typeface="+mn-ea"/>
                      <a:sym typeface="+mn-lt"/>
                    </a:rPr>
                    <a:t>刑    法</a:t>
                  </a:r>
                  <a:endPara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矩形 39"/>
              <p:cNvSpPr/>
              <p:nvPr/>
            </p:nvSpPr>
            <p:spPr>
              <a:xfrm>
                <a:off x="3218404" y="2646352"/>
                <a:ext cx="5816590" cy="84079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8891130" y="2876474"/>
              <a:ext cx="265874" cy="2658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95037" y="3764116"/>
            <a:ext cx="7562042" cy="866180"/>
            <a:chOff x="1594962" y="3770488"/>
            <a:chExt cx="7562042" cy="866180"/>
          </a:xfrm>
        </p:grpSpPr>
        <p:grpSp>
          <p:nvGrpSpPr>
            <p:cNvPr id="18" name="组合 17"/>
            <p:cNvGrpSpPr/>
            <p:nvPr/>
          </p:nvGrpSpPr>
          <p:grpSpPr>
            <a:xfrm>
              <a:off x="1594962" y="3770488"/>
              <a:ext cx="7440032" cy="866180"/>
              <a:chOff x="1594962" y="3770488"/>
              <a:chExt cx="7440032" cy="866180"/>
            </a:xfrm>
          </p:grpSpPr>
          <p:sp>
            <p:nvSpPr>
              <p:cNvPr id="104" name="Google Shape;1089;p36"/>
              <p:cNvSpPr txBox="1"/>
              <p:nvPr/>
            </p:nvSpPr>
            <p:spPr>
              <a:xfrm flipH="1">
                <a:off x="3508816" y="3770488"/>
                <a:ext cx="5163690" cy="84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121900" rIns="0" bIns="12190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主要管公民之间发生的财产关系和人身关系。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594962" y="3786824"/>
                <a:ext cx="1623442" cy="840799"/>
                <a:chOff x="979296" y="3987835"/>
                <a:chExt cx="1623442" cy="840799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979296" y="3987835"/>
                  <a:ext cx="1623442" cy="84079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" name="Google Shape;1661;p42"/>
                <p:cNvSpPr txBox="1"/>
                <p:nvPr/>
              </p:nvSpPr>
              <p:spPr>
                <a:xfrm>
                  <a:off x="1030691" y="4143277"/>
                  <a:ext cx="1441047" cy="599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/>
                  <a:r>
                    <a:rPr lang="zh-CN" altLang="en-US" sz="2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cs typeface="+mn-ea"/>
                      <a:sym typeface="+mn-lt"/>
                    </a:rPr>
                    <a:t>民    法</a:t>
                  </a:r>
                  <a:endPara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218404" y="3795869"/>
                <a:ext cx="5816590" cy="84079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8891130" y="4050240"/>
              <a:ext cx="265874" cy="2658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57553" y="4921804"/>
            <a:ext cx="7599526" cy="855173"/>
            <a:chOff x="1557478" y="4928176"/>
            <a:chExt cx="7599526" cy="855173"/>
          </a:xfrm>
        </p:grpSpPr>
        <p:grpSp>
          <p:nvGrpSpPr>
            <p:cNvPr id="19" name="组合 18"/>
            <p:cNvGrpSpPr/>
            <p:nvPr/>
          </p:nvGrpSpPr>
          <p:grpSpPr>
            <a:xfrm>
              <a:off x="1557478" y="4928176"/>
              <a:ext cx="7477516" cy="855173"/>
              <a:chOff x="1557478" y="4928176"/>
              <a:chExt cx="7477516" cy="855173"/>
            </a:xfrm>
          </p:grpSpPr>
          <p:sp>
            <p:nvSpPr>
              <p:cNvPr id="108" name="Google Shape;1093;p36"/>
              <p:cNvSpPr txBox="1"/>
              <p:nvPr/>
            </p:nvSpPr>
            <p:spPr>
              <a:xfrm flipH="1">
                <a:off x="3513847" y="4942549"/>
                <a:ext cx="4799208" cy="84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121900" rIns="0" bIns="12190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主要保护未成年人的合法权益。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1557478" y="4928176"/>
                <a:ext cx="1672191" cy="840799"/>
                <a:chOff x="991499" y="4928377"/>
                <a:chExt cx="1672191" cy="840799"/>
              </a:xfrm>
            </p:grpSpPr>
            <p:sp>
              <p:nvSpPr>
                <p:cNvPr id="11" name="矩形 10"/>
                <p:cNvSpPr/>
                <p:nvPr/>
              </p:nvSpPr>
              <p:spPr>
                <a:xfrm>
                  <a:off x="1030691" y="4928377"/>
                  <a:ext cx="1623442" cy="84079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" name="Google Shape;1661;p42"/>
                <p:cNvSpPr txBox="1"/>
                <p:nvPr/>
              </p:nvSpPr>
              <p:spPr>
                <a:xfrm>
                  <a:off x="991499" y="5045176"/>
                  <a:ext cx="1672191" cy="599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pPr algn="ctr"/>
                  <a:r>
                    <a:rPr lang="zh-CN" altLang="en-US" sz="2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cs typeface="+mn-ea"/>
                      <a:sym typeface="+mn-lt"/>
                    </a:rPr>
                    <a:t>未成年人</a:t>
                  </a:r>
                  <a:endPara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endParaRPr>
                </a:p>
                <a:p>
                  <a:pPr algn="ctr"/>
                  <a:r>
                    <a:rPr lang="zh-CN" altLang="en-US" sz="2800" b="1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cs typeface="+mn-ea"/>
                      <a:sym typeface="+mn-lt"/>
                    </a:rPr>
                    <a:t>保护法</a:t>
                  </a:r>
                  <a:endParaRPr lang="zh-CN" altLang="en-US" sz="2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>
                <a:off x="3218404" y="4934439"/>
                <a:ext cx="5816590" cy="84079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8891130" y="5221901"/>
              <a:ext cx="265874" cy="26587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5438" y="2873264"/>
            <a:ext cx="5059040" cy="1372908"/>
            <a:chOff x="1509713" y="2401509"/>
            <a:chExt cx="5059040" cy="1372908"/>
          </a:xfrm>
        </p:grpSpPr>
        <p:sp>
          <p:nvSpPr>
            <p:cNvPr id="246" name="PA-文本框 245"/>
            <p:cNvSpPr txBox="1"/>
            <p:nvPr>
              <p:custDataLst>
                <p:tags r:id="rId1"/>
              </p:custDataLst>
            </p:nvPr>
          </p:nvSpPr>
          <p:spPr>
            <a:xfrm>
              <a:off x="1509713" y="2401509"/>
              <a:ext cx="5059040" cy="1308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</a:t>
              </a:r>
              <a:r>
                <a:rPr lang="zh-CN" altLang="en-US" sz="2800" dirty="0">
                  <a:solidFill>
                    <a:schemeClr val="accent1"/>
                  </a:solidFill>
                  <a:cs typeface="+mn-ea"/>
                  <a:sym typeface="+mn-lt"/>
                </a:rPr>
                <a:t>宪法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制定的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cs typeface="+mn-ea"/>
                  <a:sym typeface="+mn-lt"/>
                </a:rPr>
                <a:t>法律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有哪些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?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流程图: 对照 2"/>
            <p:cNvSpPr/>
            <p:nvPr/>
          </p:nvSpPr>
          <p:spPr>
            <a:xfrm flipH="1">
              <a:off x="2059781" y="2466237"/>
              <a:ext cx="153218" cy="1308179"/>
            </a:xfrm>
            <a:prstGeom prst="flowChartCollat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流程图: 对照 3"/>
            <p:cNvSpPr/>
            <p:nvPr/>
          </p:nvSpPr>
          <p:spPr>
            <a:xfrm flipH="1">
              <a:off x="5772329" y="2466238"/>
              <a:ext cx="153218" cy="1308179"/>
            </a:xfrm>
            <a:prstGeom prst="flowChartCollat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230" y="594746"/>
            <a:ext cx="5994670" cy="5994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477346" y="1700315"/>
            <a:ext cx="1842273" cy="3641195"/>
            <a:chOff x="5174863" y="1406775"/>
            <a:chExt cx="1842273" cy="3641195"/>
          </a:xfrm>
        </p:grpSpPr>
        <p:grpSp>
          <p:nvGrpSpPr>
            <p:cNvPr id="52" name="组合 51"/>
            <p:cNvGrpSpPr/>
            <p:nvPr/>
          </p:nvGrpSpPr>
          <p:grpSpPr>
            <a:xfrm>
              <a:off x="5267842" y="1406775"/>
              <a:ext cx="1668331" cy="542353"/>
              <a:chOff x="4577103" y="1413051"/>
              <a:chExt cx="1668331" cy="542353"/>
            </a:xfrm>
          </p:grpSpPr>
          <p:sp>
            <p:nvSpPr>
              <p:cNvPr id="17" name="Google Shape;1661;p42"/>
              <p:cNvSpPr txBox="1"/>
              <p:nvPr/>
            </p:nvSpPr>
            <p:spPr>
              <a:xfrm>
                <a:off x="4577103" y="1413051"/>
                <a:ext cx="1668331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婚姻法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4864430" y="1955404"/>
                <a:ext cx="11336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>
              <a:off x="5174863" y="2183676"/>
              <a:ext cx="1842273" cy="544145"/>
              <a:chOff x="4484124" y="2189952"/>
              <a:chExt cx="1842273" cy="544145"/>
            </a:xfrm>
          </p:grpSpPr>
          <p:sp>
            <p:nvSpPr>
              <p:cNvPr id="11" name="Google Shape;1661;p42"/>
              <p:cNvSpPr txBox="1"/>
              <p:nvPr/>
            </p:nvSpPr>
            <p:spPr>
              <a:xfrm>
                <a:off x="4484124" y="2189952"/>
                <a:ext cx="1842273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教师法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4864430" y="2734097"/>
                <a:ext cx="11336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>
              <a:off x="5221592" y="2960577"/>
              <a:ext cx="1748814" cy="533589"/>
              <a:chOff x="4530853" y="2966853"/>
              <a:chExt cx="1748814" cy="533589"/>
            </a:xfrm>
          </p:grpSpPr>
          <p:sp>
            <p:nvSpPr>
              <p:cNvPr id="23" name="Google Shape;1661;p42"/>
              <p:cNvSpPr txBox="1"/>
              <p:nvPr/>
            </p:nvSpPr>
            <p:spPr>
              <a:xfrm>
                <a:off x="4530853" y="2966853"/>
                <a:ext cx="1748814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劳动法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4864430" y="3478314"/>
                <a:ext cx="11336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>
              <a:off x="5267842" y="3737478"/>
              <a:ext cx="1656315" cy="533589"/>
              <a:chOff x="4577103" y="3743754"/>
              <a:chExt cx="1656315" cy="533589"/>
            </a:xfrm>
          </p:grpSpPr>
          <p:sp>
            <p:nvSpPr>
              <p:cNvPr id="26" name="Google Shape;1661;p42"/>
              <p:cNvSpPr txBox="1"/>
              <p:nvPr/>
            </p:nvSpPr>
            <p:spPr>
              <a:xfrm>
                <a:off x="4577103" y="3743754"/>
                <a:ext cx="1656315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刑法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4864430" y="4201165"/>
                <a:ext cx="11336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/>
            <p:cNvGrpSpPr/>
            <p:nvPr/>
          </p:nvGrpSpPr>
          <p:grpSpPr>
            <a:xfrm>
              <a:off x="5233554" y="4514381"/>
              <a:ext cx="1736852" cy="533589"/>
              <a:chOff x="4542815" y="4520657"/>
              <a:chExt cx="1736852" cy="533589"/>
            </a:xfrm>
          </p:grpSpPr>
          <p:sp>
            <p:nvSpPr>
              <p:cNvPr id="29" name="Google Shape;1661;p42"/>
              <p:cNvSpPr txBox="1"/>
              <p:nvPr/>
            </p:nvSpPr>
            <p:spPr>
              <a:xfrm>
                <a:off x="4542815" y="4520657"/>
                <a:ext cx="1736852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合同法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4864430" y="4991129"/>
                <a:ext cx="11336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组合 60"/>
          <p:cNvGrpSpPr/>
          <p:nvPr/>
        </p:nvGrpSpPr>
        <p:grpSpPr>
          <a:xfrm>
            <a:off x="2020770" y="1378960"/>
            <a:ext cx="2842869" cy="4459747"/>
            <a:chOff x="1558283" y="1369689"/>
            <a:chExt cx="2842869" cy="4459747"/>
          </a:xfrm>
        </p:grpSpPr>
        <p:grpSp>
          <p:nvGrpSpPr>
            <p:cNvPr id="47" name="组合 46"/>
            <p:cNvGrpSpPr/>
            <p:nvPr/>
          </p:nvGrpSpPr>
          <p:grpSpPr>
            <a:xfrm>
              <a:off x="1608973" y="1369689"/>
              <a:ext cx="2654905" cy="533589"/>
              <a:chOff x="1608973" y="1369689"/>
              <a:chExt cx="2654905" cy="533589"/>
            </a:xfrm>
          </p:grpSpPr>
          <p:sp>
            <p:nvSpPr>
              <p:cNvPr id="7" name="Google Shape;1661;p42"/>
              <p:cNvSpPr txBox="1"/>
              <p:nvPr/>
            </p:nvSpPr>
            <p:spPr>
              <a:xfrm>
                <a:off x="1608973" y="1369689"/>
                <a:ext cx="2654905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道路交通安全法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" name="直接连接符 2"/>
              <p:cNvCxnSpPr/>
              <p:nvPr/>
            </p:nvCxnSpPr>
            <p:spPr>
              <a:xfrm>
                <a:off x="1952052" y="1903278"/>
                <a:ext cx="196874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/>
          </p:nvGrpSpPr>
          <p:grpSpPr>
            <a:xfrm>
              <a:off x="1709640" y="2157431"/>
              <a:ext cx="2453570" cy="533589"/>
              <a:chOff x="1709640" y="2157431"/>
              <a:chExt cx="2453570" cy="533589"/>
            </a:xfrm>
          </p:grpSpPr>
          <p:sp>
            <p:nvSpPr>
              <p:cNvPr id="20" name="Google Shape;1661;p42"/>
              <p:cNvSpPr txBox="1"/>
              <p:nvPr/>
            </p:nvSpPr>
            <p:spPr>
              <a:xfrm>
                <a:off x="1709640" y="2157431"/>
                <a:ext cx="2453570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未成年人保护法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952052" y="2675241"/>
                <a:ext cx="196874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1558283" y="2942035"/>
              <a:ext cx="2362516" cy="533589"/>
              <a:chOff x="1558283" y="2942035"/>
              <a:chExt cx="2362516" cy="533589"/>
            </a:xfrm>
          </p:grpSpPr>
          <p:sp>
            <p:nvSpPr>
              <p:cNvPr id="14" name="Google Shape;1661;p42"/>
              <p:cNvSpPr txBox="1"/>
              <p:nvPr/>
            </p:nvSpPr>
            <p:spPr>
              <a:xfrm>
                <a:off x="1558283" y="2942035"/>
                <a:ext cx="2301035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环境保护法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1952052" y="3447204"/>
                <a:ext cx="196874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/>
            <p:nvPr/>
          </p:nvGrpSpPr>
          <p:grpSpPr>
            <a:xfrm>
              <a:off x="1644867" y="3732915"/>
              <a:ext cx="2275932" cy="533589"/>
              <a:chOff x="1644867" y="3732915"/>
              <a:chExt cx="2275932" cy="533589"/>
            </a:xfrm>
          </p:grpSpPr>
          <p:sp>
            <p:nvSpPr>
              <p:cNvPr id="35" name="Google Shape;1661;p42"/>
              <p:cNvSpPr txBox="1"/>
              <p:nvPr/>
            </p:nvSpPr>
            <p:spPr>
              <a:xfrm>
                <a:off x="1644867" y="3732915"/>
                <a:ext cx="2214451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义务教育法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1952052" y="4219167"/>
                <a:ext cx="196874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/>
            <p:cNvGrpSpPr/>
            <p:nvPr/>
          </p:nvGrpSpPr>
          <p:grpSpPr>
            <a:xfrm>
              <a:off x="1767718" y="4514381"/>
              <a:ext cx="2153081" cy="533589"/>
              <a:chOff x="1767718" y="4514381"/>
              <a:chExt cx="2153081" cy="533589"/>
            </a:xfrm>
          </p:grpSpPr>
          <p:sp>
            <p:nvSpPr>
              <p:cNvPr id="32" name="Google Shape;1661;p42"/>
              <p:cNvSpPr txBox="1"/>
              <p:nvPr/>
            </p:nvSpPr>
            <p:spPr>
              <a:xfrm>
                <a:off x="1767718" y="4514381"/>
                <a:ext cx="1968747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文物保护法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1952052" y="4991129"/>
                <a:ext cx="196874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/>
            <p:cNvGrpSpPr/>
            <p:nvPr/>
          </p:nvGrpSpPr>
          <p:grpSpPr>
            <a:xfrm>
              <a:off x="1644867" y="5295847"/>
              <a:ext cx="2756285" cy="533589"/>
              <a:chOff x="1558283" y="5308399"/>
              <a:chExt cx="2756285" cy="533589"/>
            </a:xfrm>
          </p:grpSpPr>
          <p:sp>
            <p:nvSpPr>
              <p:cNvPr id="38" name="Google Shape;1661;p42"/>
              <p:cNvSpPr txBox="1"/>
              <p:nvPr/>
            </p:nvSpPr>
            <p:spPr>
              <a:xfrm>
                <a:off x="1558283" y="5308399"/>
                <a:ext cx="2756285" cy="5335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消费者权益保护法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》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1952052" y="5768975"/>
                <a:ext cx="196874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0" name="组合 69"/>
          <p:cNvGrpSpPr/>
          <p:nvPr/>
        </p:nvGrpSpPr>
        <p:grpSpPr>
          <a:xfrm>
            <a:off x="5039757" y="1700315"/>
            <a:ext cx="548687" cy="3907617"/>
            <a:chOff x="4494976" y="1655026"/>
            <a:chExt cx="548687" cy="3907617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4767536" y="1655026"/>
              <a:ext cx="0" cy="39076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等腰三角形 63"/>
            <p:cNvSpPr/>
            <p:nvPr/>
          </p:nvSpPr>
          <p:spPr>
            <a:xfrm rot="5400000">
              <a:off x="4677261" y="2439933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16200000" flipH="1">
              <a:off x="4399145" y="1750857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4669716" y="5196239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5400000">
              <a:off x="4663757" y="3818085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16200000" flipH="1">
              <a:off x="4406690" y="3129007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16200000" flipH="1">
              <a:off x="4400140" y="4507161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567944" y="1655026"/>
            <a:ext cx="548687" cy="3907617"/>
            <a:chOff x="4494976" y="1655026"/>
            <a:chExt cx="548687" cy="3907617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4767536" y="1655026"/>
              <a:ext cx="0" cy="390761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等腰三角形 72"/>
            <p:cNvSpPr/>
            <p:nvPr/>
          </p:nvSpPr>
          <p:spPr>
            <a:xfrm rot="5400000">
              <a:off x="4677261" y="2439933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16200000" flipH="1">
              <a:off x="4399145" y="1750857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 rot="5400000">
              <a:off x="4669716" y="5196239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5400000">
              <a:off x="4663757" y="3818085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16200000" flipH="1">
              <a:off x="4406690" y="3129007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16200000" flipH="1">
              <a:off x="4400140" y="4507161"/>
              <a:ext cx="462233" cy="27057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9" name="图片 78" descr="卡通人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556" y="1670790"/>
            <a:ext cx="4374743" cy="43747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91527" y="2515080"/>
            <a:ext cx="5939422" cy="499111"/>
            <a:chOff x="1696917" y="2579248"/>
            <a:chExt cx="5939422" cy="499111"/>
          </a:xfrm>
        </p:grpSpPr>
        <p:sp>
          <p:nvSpPr>
            <p:cNvPr id="23" name="PA-文本框 22"/>
            <p:cNvSpPr txBox="1"/>
            <p:nvPr>
              <p:custDataLst>
                <p:tags r:id="rId1"/>
              </p:custDataLst>
            </p:nvPr>
          </p:nvSpPr>
          <p:spPr>
            <a:xfrm>
              <a:off x="2322064" y="2579248"/>
              <a:ext cx="5314275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遵守宪法，可以更好地维护我们的生命安全。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696917" y="2591150"/>
              <a:ext cx="544360" cy="487209"/>
              <a:chOff x="1696917" y="2579248"/>
              <a:chExt cx="544360" cy="487209"/>
            </a:xfrm>
          </p:grpSpPr>
          <p:pic>
            <p:nvPicPr>
              <p:cNvPr id="14" name="图片 13" descr="图片包含 形状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96917" y="2579248"/>
                <a:ext cx="544360" cy="487209"/>
              </a:xfrm>
              <a:prstGeom prst="rect">
                <a:avLst/>
              </a:prstGeom>
            </p:spPr>
          </p:pic>
          <p:sp>
            <p:nvSpPr>
              <p:cNvPr id="17" name="椭圆 16"/>
              <p:cNvSpPr/>
              <p:nvPr/>
            </p:nvSpPr>
            <p:spPr>
              <a:xfrm>
                <a:off x="1777704" y="2586990"/>
                <a:ext cx="463573" cy="471726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691527" y="3412282"/>
            <a:ext cx="7221825" cy="580650"/>
            <a:chOff x="1696917" y="3514175"/>
            <a:chExt cx="7221825" cy="580650"/>
          </a:xfrm>
        </p:grpSpPr>
        <p:sp>
          <p:nvSpPr>
            <p:cNvPr id="24" name="PA-文本框 23"/>
            <p:cNvSpPr txBox="1"/>
            <p:nvPr>
              <p:custDataLst>
                <p:tags r:id="rId3"/>
              </p:custDataLst>
            </p:nvPr>
          </p:nvSpPr>
          <p:spPr>
            <a:xfrm>
              <a:off x="2322064" y="3514175"/>
              <a:ext cx="6596678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法律的保护使天更蓝、草更绿、水更清、大自然更加和谐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696917" y="3607616"/>
              <a:ext cx="544360" cy="487209"/>
              <a:chOff x="1696917" y="2579248"/>
              <a:chExt cx="544360" cy="487209"/>
            </a:xfrm>
          </p:grpSpPr>
          <p:pic>
            <p:nvPicPr>
              <p:cNvPr id="20" name="图片 19" descr="图片包含 形状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96917" y="2579248"/>
                <a:ext cx="544360" cy="487209"/>
              </a:xfrm>
              <a:prstGeom prst="rect">
                <a:avLst/>
              </a:prstGeom>
            </p:spPr>
          </p:pic>
          <p:sp>
            <p:nvSpPr>
              <p:cNvPr id="27" name="椭圆 26"/>
              <p:cNvSpPr/>
              <p:nvPr/>
            </p:nvSpPr>
            <p:spPr>
              <a:xfrm>
                <a:off x="1777704" y="2586990"/>
                <a:ext cx="463573" cy="471726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691527" y="4391023"/>
            <a:ext cx="6452383" cy="530747"/>
            <a:chOff x="1696917" y="4449102"/>
            <a:chExt cx="6452383" cy="530747"/>
          </a:xfrm>
        </p:grpSpPr>
        <p:sp>
          <p:nvSpPr>
            <p:cNvPr id="25" name="PA-文本框 24"/>
            <p:cNvSpPr txBox="1"/>
            <p:nvPr>
              <p:custDataLst>
                <p:tags r:id="rId4"/>
              </p:custDataLst>
            </p:nvPr>
          </p:nvSpPr>
          <p:spPr>
            <a:xfrm>
              <a:off x="2322064" y="4449102"/>
              <a:ext cx="5827236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法律的保护让我们快乐地成长，拥有幸福的生活。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96917" y="4492640"/>
              <a:ext cx="544360" cy="487209"/>
              <a:chOff x="1696917" y="2579248"/>
              <a:chExt cx="544360" cy="487209"/>
            </a:xfrm>
          </p:grpSpPr>
          <p:pic>
            <p:nvPicPr>
              <p:cNvPr id="29" name="图片 28" descr="图片包含 形状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96917" y="2579248"/>
                <a:ext cx="544360" cy="487209"/>
              </a:xfrm>
              <a:prstGeom prst="rect">
                <a:avLst/>
              </a:prstGeom>
            </p:spPr>
          </p:pic>
          <p:sp>
            <p:nvSpPr>
              <p:cNvPr id="30" name="椭圆 29"/>
              <p:cNvSpPr/>
              <p:nvPr/>
            </p:nvSpPr>
            <p:spPr>
              <a:xfrm>
                <a:off x="1777704" y="2586990"/>
                <a:ext cx="463573" cy="471726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2691527" y="5319861"/>
            <a:ext cx="4913500" cy="500650"/>
            <a:chOff x="1696917" y="5384029"/>
            <a:chExt cx="4913500" cy="500650"/>
          </a:xfrm>
        </p:grpSpPr>
        <p:sp>
          <p:nvSpPr>
            <p:cNvPr id="26" name="PA-文本框 25"/>
            <p:cNvSpPr txBox="1"/>
            <p:nvPr>
              <p:custDataLst>
                <p:tags r:id="rId5"/>
              </p:custDataLst>
            </p:nvPr>
          </p:nvSpPr>
          <p:spPr>
            <a:xfrm>
              <a:off x="2322064" y="5384029"/>
              <a:ext cx="4288353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只有遵守宪法，宪法才会保护我们。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696917" y="5397470"/>
              <a:ext cx="544360" cy="487209"/>
              <a:chOff x="1696917" y="2579248"/>
              <a:chExt cx="544360" cy="487209"/>
            </a:xfrm>
          </p:grpSpPr>
          <p:pic>
            <p:nvPicPr>
              <p:cNvPr id="32" name="图片 31" descr="图片包含 形状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96917" y="2579248"/>
                <a:ext cx="544360" cy="487209"/>
              </a:xfrm>
              <a:prstGeom prst="rect">
                <a:avLst/>
              </a:prstGeom>
            </p:spPr>
          </p:pic>
          <p:sp>
            <p:nvSpPr>
              <p:cNvPr id="33" name="椭圆 32"/>
              <p:cNvSpPr/>
              <p:nvPr/>
            </p:nvSpPr>
            <p:spPr>
              <a:xfrm>
                <a:off x="1777704" y="2586990"/>
                <a:ext cx="463573" cy="471726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724947" y="1397120"/>
            <a:ext cx="5863802" cy="1041492"/>
            <a:chOff x="1730337" y="1461288"/>
            <a:chExt cx="5863802" cy="1041492"/>
          </a:xfrm>
        </p:grpSpPr>
        <p:sp>
          <p:nvSpPr>
            <p:cNvPr id="5" name="PA-文本框 4"/>
            <p:cNvSpPr txBox="1"/>
            <p:nvPr>
              <p:custDataLst>
                <p:tags r:id="rId6"/>
              </p:custDataLst>
            </p:nvPr>
          </p:nvSpPr>
          <p:spPr>
            <a:xfrm>
              <a:off x="3172855" y="1720424"/>
              <a:ext cx="32576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为什么要遵守法律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?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430478" y="1461288"/>
              <a:ext cx="1163661" cy="1041492"/>
              <a:chOff x="6157162" y="1350200"/>
              <a:chExt cx="1163661" cy="1041492"/>
            </a:xfrm>
          </p:grpSpPr>
          <p:pic>
            <p:nvPicPr>
              <p:cNvPr id="35" name="图片 34" descr="图片包含 形状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7162" y="1350200"/>
                <a:ext cx="1163661" cy="1041492"/>
              </a:xfrm>
              <a:prstGeom prst="rect">
                <a:avLst/>
              </a:prstGeom>
            </p:spPr>
          </p:pic>
          <p:sp>
            <p:nvSpPr>
              <p:cNvPr id="9" name="星形: 五角 8"/>
              <p:cNvSpPr/>
              <p:nvPr/>
            </p:nvSpPr>
            <p:spPr>
              <a:xfrm>
                <a:off x="6417221" y="1363875"/>
                <a:ext cx="847645" cy="847645"/>
              </a:xfrm>
              <a:prstGeom prst="star5">
                <a:avLst>
                  <a:gd name="adj" fmla="val 24634"/>
                  <a:gd name="hf" fmla="val 105146"/>
                  <a:gd name="vf" fmla="val 110557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730337" y="1461288"/>
              <a:ext cx="1163661" cy="1041492"/>
              <a:chOff x="6157162" y="1350200"/>
              <a:chExt cx="1163661" cy="1041492"/>
            </a:xfrm>
          </p:grpSpPr>
          <p:pic>
            <p:nvPicPr>
              <p:cNvPr id="37" name="图片 36" descr="图片包含 形状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7162" y="1350200"/>
                <a:ext cx="1163661" cy="1041492"/>
              </a:xfrm>
              <a:prstGeom prst="rect">
                <a:avLst/>
              </a:prstGeom>
            </p:spPr>
          </p:pic>
          <p:sp>
            <p:nvSpPr>
              <p:cNvPr id="38" name="星形: 五角 37"/>
              <p:cNvSpPr/>
              <p:nvPr/>
            </p:nvSpPr>
            <p:spPr>
              <a:xfrm>
                <a:off x="6417221" y="1363875"/>
                <a:ext cx="847645" cy="847645"/>
              </a:xfrm>
              <a:prstGeom prst="star5">
                <a:avLst>
                  <a:gd name="adj" fmla="val 24634"/>
                  <a:gd name="hf" fmla="val 105146"/>
                  <a:gd name="vf" fmla="val 110557"/>
                </a:avLst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24470" y="3221133"/>
            <a:ext cx="4189034" cy="961289"/>
            <a:chOff x="2099304" y="2843629"/>
            <a:chExt cx="4189034" cy="961289"/>
          </a:xfrm>
        </p:grpSpPr>
        <p:sp>
          <p:nvSpPr>
            <p:cNvPr id="30" name="文本框 29"/>
            <p:cNvSpPr txBox="1"/>
            <p:nvPr/>
          </p:nvSpPr>
          <p:spPr>
            <a:xfrm>
              <a:off x="2498102" y="2843629"/>
              <a:ext cx="3790236" cy="961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年满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周岁的儿童，应当送其入学接受并完成义务教育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。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099304" y="2954919"/>
              <a:ext cx="369354" cy="3693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24470" y="4640526"/>
            <a:ext cx="4022791" cy="961289"/>
            <a:chOff x="2099304" y="4263022"/>
            <a:chExt cx="4022791" cy="961289"/>
          </a:xfrm>
        </p:grpSpPr>
        <p:sp>
          <p:nvSpPr>
            <p:cNvPr id="31" name="文本框 30"/>
            <p:cNvSpPr txBox="1"/>
            <p:nvPr/>
          </p:nvSpPr>
          <p:spPr>
            <a:xfrm>
              <a:off x="2498102" y="4263022"/>
              <a:ext cx="3623993" cy="961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禁止用人单位招用应当接受义务教育的适龄儿童、少年。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099304" y="4378975"/>
              <a:ext cx="369354" cy="36935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卡通人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407" y="2809202"/>
            <a:ext cx="3525869" cy="352586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99112" y="1862305"/>
            <a:ext cx="5593776" cy="761769"/>
            <a:chOff x="3299112" y="1862305"/>
            <a:chExt cx="5593776" cy="761769"/>
          </a:xfrm>
        </p:grpSpPr>
        <p:sp>
          <p:nvSpPr>
            <p:cNvPr id="21" name="文本框 20"/>
            <p:cNvSpPr txBox="1"/>
            <p:nvPr/>
          </p:nvSpPr>
          <p:spPr>
            <a:xfrm>
              <a:off x="3299112" y="1862305"/>
              <a:ext cx="5593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生活中的法律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——  《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义务教育法</a:t>
              </a: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》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流程图: 对照 9"/>
            <p:cNvSpPr/>
            <p:nvPr/>
          </p:nvSpPr>
          <p:spPr>
            <a:xfrm rot="5400000" flipH="1">
              <a:off x="5929145" y="263053"/>
              <a:ext cx="98989" cy="4623053"/>
            </a:xfrm>
            <a:prstGeom prst="flowChartCollat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-文本框 17"/>
          <p:cNvSpPr txBox="1"/>
          <p:nvPr>
            <p:custDataLst>
              <p:tags r:id="rId1"/>
            </p:custDataLst>
          </p:nvPr>
        </p:nvSpPr>
        <p:spPr>
          <a:xfrm>
            <a:off x="3238058" y="885448"/>
            <a:ext cx="57158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第</a:t>
            </a:r>
            <a:r>
              <a:rPr lang="en-US" altLang="zh-CN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02</a:t>
            </a:r>
            <a:r>
              <a:rPr lang="zh-CN" altLang="en-US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部分</a:t>
            </a:r>
            <a:endParaRPr lang="zh-CN" altLang="en-US" sz="7200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28" name="PA-组合 22"/>
          <p:cNvGrpSpPr/>
          <p:nvPr>
            <p:custDataLst>
              <p:tags r:id="rId2"/>
            </p:custDataLst>
          </p:nvPr>
        </p:nvGrpSpPr>
        <p:grpSpPr>
          <a:xfrm>
            <a:off x="1788920" y="2453048"/>
            <a:ext cx="8614161" cy="1336999"/>
            <a:chOff x="2324276" y="2733661"/>
            <a:chExt cx="7465860" cy="1336999"/>
          </a:xfrm>
        </p:grpSpPr>
        <p:sp>
          <p:nvSpPr>
            <p:cNvPr id="29" name="PA-文本框 19"/>
            <p:cNvSpPr txBox="1"/>
            <p:nvPr>
              <p:custDataLst>
                <p:tags r:id="rId3"/>
              </p:custDataLst>
            </p:nvPr>
          </p:nvSpPr>
          <p:spPr>
            <a:xfrm>
              <a:off x="2324276" y="2747221"/>
              <a:ext cx="744569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b="1">
                  <a:ln w="1047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百变马丁" panose="02010601030101010101" pitchFamily="2" charset="-122"/>
                  <a:ea typeface="百变马丁" panose="02010601030101010101" pitchFamily="2" charset="-122"/>
                  <a:cs typeface="+mn-ea"/>
                  <a:sym typeface="+mn-lt"/>
                </a:rPr>
                <a:t>宪法跟我们的关系</a:t>
              </a:r>
              <a:endParaRPr lang="zh-CN" altLang="en-US" sz="8000" b="1" dirty="0">
                <a:ln w="1047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PA-文本框 21"/>
            <p:cNvSpPr txBox="1"/>
            <p:nvPr>
              <p:custDataLst>
                <p:tags r:id="rId4"/>
              </p:custDataLst>
            </p:nvPr>
          </p:nvSpPr>
          <p:spPr>
            <a:xfrm>
              <a:off x="2344441" y="2733661"/>
              <a:ext cx="744569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  <a:cs typeface="+mn-ea"/>
                  <a:sym typeface="+mn-lt"/>
                </a:rPr>
                <a:t>宪法跟我们的关系</a:t>
              </a:r>
              <a:endParaRPr lang="zh-CN" altLang="en-US" sz="8000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airplan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099701" y="1304785"/>
            <a:ext cx="5992598" cy="734039"/>
            <a:chOff x="3050735" y="1304785"/>
            <a:chExt cx="5992598" cy="734039"/>
          </a:xfrm>
        </p:grpSpPr>
        <p:sp>
          <p:nvSpPr>
            <p:cNvPr id="8" name="Google Shape;1661;p42"/>
            <p:cNvSpPr txBox="1"/>
            <p:nvPr/>
          </p:nvSpPr>
          <p:spPr>
            <a:xfrm>
              <a:off x="3050735" y="1304785"/>
              <a:ext cx="5992598" cy="7340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宪法中有哪些规定是跟我们有关的？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179428" y="1986793"/>
              <a:ext cx="5545122" cy="52031"/>
              <a:chOff x="3137483" y="1996879"/>
              <a:chExt cx="5545122" cy="52031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137483" y="1996879"/>
                <a:ext cx="5545122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661795" y="2048910"/>
                <a:ext cx="4496499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/>
          <p:cNvGrpSpPr/>
          <p:nvPr/>
        </p:nvGrpSpPr>
        <p:grpSpPr>
          <a:xfrm>
            <a:off x="1510755" y="2603052"/>
            <a:ext cx="9085807" cy="1023123"/>
            <a:chOff x="1510755" y="2603052"/>
            <a:chExt cx="9085807" cy="1023123"/>
          </a:xfrm>
        </p:grpSpPr>
        <p:sp>
          <p:nvSpPr>
            <p:cNvPr id="41" name="Google Shape;1087;p36"/>
            <p:cNvSpPr txBox="1"/>
            <p:nvPr/>
          </p:nvSpPr>
          <p:spPr>
            <a:xfrm>
              <a:off x="4128745" y="2728618"/>
              <a:ext cx="6206492" cy="84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ctr" anchorCtr="0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中华人民共和国公民有受教育的权利和义务。国家培养青年、少年、儿童在品德、智力、体质等方面全面发展。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Google Shape;1661;p42"/>
            <p:cNvSpPr txBox="1"/>
            <p:nvPr/>
          </p:nvSpPr>
          <p:spPr>
            <a:xfrm>
              <a:off x="1510755" y="2837388"/>
              <a:ext cx="1947960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宪法第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46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条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95437" y="2603052"/>
              <a:ext cx="9001125" cy="102312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639961" y="2949169"/>
              <a:ext cx="373664" cy="37603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900881" y="2649785"/>
              <a:ext cx="0" cy="9296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546319" y="3789879"/>
            <a:ext cx="9068383" cy="1042295"/>
            <a:chOff x="1546319" y="3789879"/>
            <a:chExt cx="9068383" cy="1042295"/>
          </a:xfrm>
        </p:grpSpPr>
        <p:grpSp>
          <p:nvGrpSpPr>
            <p:cNvPr id="14" name="组合 13"/>
            <p:cNvGrpSpPr/>
            <p:nvPr/>
          </p:nvGrpSpPr>
          <p:grpSpPr>
            <a:xfrm>
              <a:off x="1546319" y="3789879"/>
              <a:ext cx="9068383" cy="1042295"/>
              <a:chOff x="1546319" y="3789879"/>
              <a:chExt cx="9068383" cy="1042295"/>
            </a:xfrm>
          </p:grpSpPr>
          <p:sp>
            <p:nvSpPr>
              <p:cNvPr id="45" name="Google Shape;1087;p36"/>
              <p:cNvSpPr txBox="1"/>
              <p:nvPr/>
            </p:nvSpPr>
            <p:spPr>
              <a:xfrm>
                <a:off x="4146884" y="3991374"/>
                <a:ext cx="5719930" cy="840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121900" rIns="0" bIns="121900" anchor="ctr" anchorCtr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儿童受国家的保护。父母有抚养未成年子女的义务。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Google Shape;1661;p42"/>
              <p:cNvSpPr txBox="1"/>
              <p:nvPr/>
            </p:nvSpPr>
            <p:spPr>
              <a:xfrm>
                <a:off x="1546319" y="3910479"/>
                <a:ext cx="1876832" cy="59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宪法第</a:t>
                </a:r>
                <a:r>
                  <a:rPr lang="en-US" altLang="zh-CN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49</a:t>
                </a:r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条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613577" y="3789879"/>
                <a:ext cx="9001125" cy="840801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2" name="直接连接符 41"/>
            <p:cNvCxnSpPr/>
            <p:nvPr/>
          </p:nvCxnSpPr>
          <p:spPr>
            <a:xfrm>
              <a:off x="3920455" y="3789879"/>
              <a:ext cx="0" cy="840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等腰三角形 43"/>
            <p:cNvSpPr/>
            <p:nvPr/>
          </p:nvSpPr>
          <p:spPr>
            <a:xfrm rot="5400000">
              <a:off x="3637463" y="4036705"/>
              <a:ext cx="373664" cy="37603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46319" y="4856620"/>
            <a:ext cx="9050244" cy="1113643"/>
            <a:chOff x="1546319" y="4856620"/>
            <a:chExt cx="9050244" cy="1113643"/>
          </a:xfrm>
        </p:grpSpPr>
        <p:sp>
          <p:nvSpPr>
            <p:cNvPr id="49" name="Google Shape;1087;p36"/>
            <p:cNvSpPr txBox="1"/>
            <p:nvPr/>
          </p:nvSpPr>
          <p:spPr>
            <a:xfrm>
              <a:off x="4044855" y="5129463"/>
              <a:ext cx="6551708" cy="84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ctr" anchorCtr="0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中华人民共和国公民必须遵守宪法和法律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保守国家秘密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爱护公共财产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遵守劳动纪律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遵守公共秩序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尊重社会公德。</a:t>
              </a:r>
              <a:b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Google Shape;1661;p42"/>
            <p:cNvSpPr txBox="1"/>
            <p:nvPr/>
          </p:nvSpPr>
          <p:spPr>
            <a:xfrm>
              <a:off x="1546319" y="5068380"/>
              <a:ext cx="1928448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宪法第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53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条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595435" y="4856620"/>
              <a:ext cx="9001125" cy="97638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3885501" y="4903352"/>
              <a:ext cx="0" cy="9296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等腰三角形 45"/>
            <p:cNvSpPr/>
            <p:nvPr/>
          </p:nvSpPr>
          <p:spPr>
            <a:xfrm rot="5400000">
              <a:off x="3645445" y="5181629"/>
              <a:ext cx="373664" cy="37603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wind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-文本框 17"/>
          <p:cNvSpPr txBox="1"/>
          <p:nvPr>
            <p:custDataLst>
              <p:tags r:id="rId1"/>
            </p:custDataLst>
          </p:nvPr>
        </p:nvSpPr>
        <p:spPr>
          <a:xfrm>
            <a:off x="3238058" y="885448"/>
            <a:ext cx="57158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第</a:t>
            </a:r>
            <a:r>
              <a:rPr lang="en-US" altLang="zh-CN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03</a:t>
            </a:r>
            <a:r>
              <a:rPr lang="zh-CN" altLang="en-US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部分</a:t>
            </a:r>
            <a:endParaRPr lang="zh-CN" altLang="en-US" sz="7200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28" name="PA-组合 22"/>
          <p:cNvGrpSpPr/>
          <p:nvPr>
            <p:custDataLst>
              <p:tags r:id="rId2"/>
            </p:custDataLst>
          </p:nvPr>
        </p:nvGrpSpPr>
        <p:grpSpPr>
          <a:xfrm>
            <a:off x="2205638" y="2453048"/>
            <a:ext cx="7780724" cy="3060548"/>
            <a:chOff x="2324276" y="2733661"/>
            <a:chExt cx="7465860" cy="3060548"/>
          </a:xfrm>
        </p:grpSpPr>
        <p:sp>
          <p:nvSpPr>
            <p:cNvPr id="29" name="PA-文本框 19"/>
            <p:cNvSpPr txBox="1"/>
            <p:nvPr>
              <p:custDataLst>
                <p:tags r:id="rId3"/>
              </p:custDataLst>
            </p:nvPr>
          </p:nvSpPr>
          <p:spPr>
            <a:xfrm>
              <a:off x="2324276" y="2747221"/>
              <a:ext cx="7445695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b="1">
                  <a:ln w="1047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百变马丁" panose="02010601030101010101" pitchFamily="2" charset="-122"/>
                  <a:ea typeface="百变马丁" panose="02010601030101010101" pitchFamily="2" charset="-122"/>
                  <a:cs typeface="+mn-ea"/>
                  <a:sym typeface="+mn-lt"/>
                </a:rPr>
                <a:t>做宪法小卫士</a:t>
              </a:r>
              <a:endParaRPr lang="zh-CN" altLang="en-US" sz="9600" b="1" dirty="0">
                <a:ln w="1047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PA-文本框 21"/>
            <p:cNvSpPr txBox="1"/>
            <p:nvPr>
              <p:custDataLst>
                <p:tags r:id="rId4"/>
              </p:custDataLst>
            </p:nvPr>
          </p:nvSpPr>
          <p:spPr>
            <a:xfrm>
              <a:off x="2344441" y="2733661"/>
              <a:ext cx="7445695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  <a:cs typeface="+mn-ea"/>
                  <a:sym typeface="+mn-lt"/>
                </a:rPr>
                <a:t>做宪法小卫士</a:t>
              </a:r>
              <a:endParaRPr lang="zh-CN" altLang="en-US" sz="9600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airplan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657851" y="2336006"/>
            <a:ext cx="4622006" cy="2678907"/>
            <a:chOff x="5664994" y="2221706"/>
            <a:chExt cx="4622006" cy="2678907"/>
          </a:xfrm>
        </p:grpSpPr>
        <p:sp>
          <p:nvSpPr>
            <p:cNvPr id="2" name="矩形 1"/>
            <p:cNvSpPr/>
            <p:nvPr/>
          </p:nvSpPr>
          <p:spPr>
            <a:xfrm>
              <a:off x="5664994" y="2221706"/>
              <a:ext cx="4622006" cy="26789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890916" y="2370415"/>
              <a:ext cx="4170161" cy="2345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大量事实证明，不良行为习惯正是走向违法犯罪的开始。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少年儿童要从小事和日常生活做起，堂堂正正走好人生每一步。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Google Shape;1661;p42"/>
          <p:cNvSpPr txBox="1"/>
          <p:nvPr/>
        </p:nvSpPr>
        <p:spPr>
          <a:xfrm>
            <a:off x="1991215" y="2458670"/>
            <a:ext cx="3230866" cy="2169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cs typeface="+mn-ea"/>
                <a:sym typeface="+mn-lt"/>
              </a:rPr>
              <a:t>自我预防</a:t>
            </a:r>
            <a:r>
              <a:rPr lang="en-US" altLang="zh-CN" sz="2800" b="1" dirty="0">
                <a:solidFill>
                  <a:schemeClr val="accent1"/>
                </a:solidFill>
                <a:cs typeface="+mn-ea"/>
                <a:sym typeface="+mn-lt"/>
              </a:rPr>
              <a:t>-</a:t>
            </a:r>
            <a:r>
              <a:rPr lang="zh-CN" altLang="en-US" sz="2800" b="1" dirty="0">
                <a:solidFill>
                  <a:schemeClr val="accent1"/>
                </a:solidFill>
                <a:cs typeface="+mn-ea"/>
                <a:sym typeface="+mn-lt"/>
              </a:rPr>
              <a:t>勿以恶小而为之，勿以善小而不为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27475" y="194650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cs typeface="+mn-ea"/>
                <a:sym typeface="+mn-lt"/>
              </a:rPr>
              <a:t>我们怎么做？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57538" y="2600684"/>
            <a:ext cx="5072062" cy="2680674"/>
            <a:chOff x="1333864" y="2600684"/>
            <a:chExt cx="8573742" cy="2680674"/>
          </a:xfrm>
          <a:noFill/>
        </p:grpSpPr>
        <p:grpSp>
          <p:nvGrpSpPr>
            <p:cNvPr id="12" name="Google Shape;1643;p42"/>
            <p:cNvGrpSpPr/>
            <p:nvPr/>
          </p:nvGrpSpPr>
          <p:grpSpPr>
            <a:xfrm>
              <a:off x="1389995" y="2600684"/>
              <a:ext cx="8517611" cy="1767368"/>
              <a:chOff x="1623875" y="1401900"/>
              <a:chExt cx="3680523" cy="1424999"/>
            </a:xfrm>
            <a:grpFill/>
          </p:grpSpPr>
          <p:sp>
            <p:nvSpPr>
              <p:cNvPr id="15" name="Google Shape;1644;p42"/>
              <p:cNvSpPr/>
              <p:nvPr/>
            </p:nvSpPr>
            <p:spPr>
              <a:xfrm>
                <a:off x="1623875" y="1401900"/>
                <a:ext cx="3677947" cy="676975"/>
              </a:xfrm>
              <a:custGeom>
                <a:avLst/>
                <a:gdLst/>
                <a:ahLst/>
                <a:cxnLst/>
                <a:rect l="l" t="t" r="r" b="b"/>
                <a:pathLst>
                  <a:path w="14498" h="4133" extrusionOk="0">
                    <a:moveTo>
                      <a:pt x="14347" y="1017"/>
                    </a:moveTo>
                    <a:cubicBezTo>
                      <a:pt x="14314" y="767"/>
                      <a:pt x="14230" y="550"/>
                      <a:pt x="13931" y="517"/>
                    </a:cubicBezTo>
                    <a:cubicBezTo>
                      <a:pt x="13831" y="500"/>
                      <a:pt x="13731" y="450"/>
                      <a:pt x="13631" y="434"/>
                    </a:cubicBezTo>
                    <a:cubicBezTo>
                      <a:pt x="13081" y="367"/>
                      <a:pt x="12531" y="234"/>
                      <a:pt x="11964" y="184"/>
                    </a:cubicBezTo>
                    <a:cubicBezTo>
                      <a:pt x="11648" y="134"/>
                      <a:pt x="11314" y="117"/>
                      <a:pt x="10998" y="117"/>
                    </a:cubicBezTo>
                    <a:cubicBezTo>
                      <a:pt x="10898" y="117"/>
                      <a:pt x="10798" y="100"/>
                      <a:pt x="10698" y="84"/>
                    </a:cubicBezTo>
                    <a:cubicBezTo>
                      <a:pt x="10281" y="34"/>
                      <a:pt x="9865" y="17"/>
                      <a:pt x="9448" y="0"/>
                    </a:cubicBezTo>
                    <a:cubicBezTo>
                      <a:pt x="8065" y="34"/>
                      <a:pt x="6666" y="50"/>
                      <a:pt x="5283" y="67"/>
                    </a:cubicBezTo>
                    <a:lnTo>
                      <a:pt x="5283" y="50"/>
                    </a:lnTo>
                    <a:lnTo>
                      <a:pt x="900" y="100"/>
                    </a:lnTo>
                    <a:cubicBezTo>
                      <a:pt x="734" y="100"/>
                      <a:pt x="584" y="117"/>
                      <a:pt x="450" y="150"/>
                    </a:cubicBezTo>
                    <a:cubicBezTo>
                      <a:pt x="184" y="167"/>
                      <a:pt x="0" y="384"/>
                      <a:pt x="17" y="634"/>
                    </a:cubicBezTo>
                    <a:cubicBezTo>
                      <a:pt x="17" y="900"/>
                      <a:pt x="17" y="1167"/>
                      <a:pt x="34" y="1433"/>
                    </a:cubicBezTo>
                    <a:cubicBezTo>
                      <a:pt x="34" y="1650"/>
                      <a:pt x="67" y="1883"/>
                      <a:pt x="84" y="2100"/>
                    </a:cubicBezTo>
                    <a:cubicBezTo>
                      <a:pt x="117" y="2450"/>
                      <a:pt x="134" y="2783"/>
                      <a:pt x="184" y="3116"/>
                    </a:cubicBezTo>
                    <a:cubicBezTo>
                      <a:pt x="234" y="3500"/>
                      <a:pt x="400" y="3666"/>
                      <a:pt x="784" y="3749"/>
                    </a:cubicBezTo>
                    <a:cubicBezTo>
                      <a:pt x="934" y="3766"/>
                      <a:pt x="1084" y="3783"/>
                      <a:pt x="1233" y="3816"/>
                    </a:cubicBezTo>
                    <a:cubicBezTo>
                      <a:pt x="1517" y="3849"/>
                      <a:pt x="1817" y="3883"/>
                      <a:pt x="2100" y="3933"/>
                    </a:cubicBezTo>
                    <a:cubicBezTo>
                      <a:pt x="2467" y="4016"/>
                      <a:pt x="2833" y="4066"/>
                      <a:pt x="3216" y="4066"/>
                    </a:cubicBezTo>
                    <a:cubicBezTo>
                      <a:pt x="3316" y="4066"/>
                      <a:pt x="3416" y="4083"/>
                      <a:pt x="3516" y="4083"/>
                    </a:cubicBezTo>
                    <a:cubicBezTo>
                      <a:pt x="3716" y="4099"/>
                      <a:pt x="3950" y="4116"/>
                      <a:pt x="4149" y="4116"/>
                    </a:cubicBezTo>
                    <a:cubicBezTo>
                      <a:pt x="4666" y="4133"/>
                      <a:pt x="5183" y="4099"/>
                      <a:pt x="5699" y="4049"/>
                    </a:cubicBezTo>
                    <a:cubicBezTo>
                      <a:pt x="6116" y="3999"/>
                      <a:pt x="6566" y="4033"/>
                      <a:pt x="6982" y="4016"/>
                    </a:cubicBezTo>
                    <a:cubicBezTo>
                      <a:pt x="7899" y="3983"/>
                      <a:pt x="8815" y="4016"/>
                      <a:pt x="9748" y="3916"/>
                    </a:cubicBezTo>
                    <a:cubicBezTo>
                      <a:pt x="10265" y="3866"/>
                      <a:pt x="10798" y="3849"/>
                      <a:pt x="11331" y="3816"/>
                    </a:cubicBezTo>
                    <a:cubicBezTo>
                      <a:pt x="11831" y="3816"/>
                      <a:pt x="12331" y="3783"/>
                      <a:pt x="12831" y="3733"/>
                    </a:cubicBezTo>
                    <a:cubicBezTo>
                      <a:pt x="13114" y="3666"/>
                      <a:pt x="13397" y="3649"/>
                      <a:pt x="13681" y="3583"/>
                    </a:cubicBezTo>
                    <a:cubicBezTo>
                      <a:pt x="13814" y="3550"/>
                      <a:pt x="13947" y="3500"/>
                      <a:pt x="14064" y="3416"/>
                    </a:cubicBezTo>
                    <a:cubicBezTo>
                      <a:pt x="14430" y="3200"/>
                      <a:pt x="14497" y="3116"/>
                      <a:pt x="14414" y="2683"/>
                    </a:cubicBezTo>
                    <a:cubicBezTo>
                      <a:pt x="14364" y="2250"/>
                      <a:pt x="14347" y="1833"/>
                      <a:pt x="14347" y="1400"/>
                    </a:cubicBezTo>
                    <a:cubicBezTo>
                      <a:pt x="14347" y="1267"/>
                      <a:pt x="14364" y="1150"/>
                      <a:pt x="14347" y="10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200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Google Shape;1650;p42"/>
              <p:cNvSpPr/>
              <p:nvPr/>
            </p:nvSpPr>
            <p:spPr>
              <a:xfrm rot="10800000">
                <a:off x="1650705" y="2149924"/>
                <a:ext cx="3653693" cy="676975"/>
              </a:xfrm>
              <a:custGeom>
                <a:avLst/>
                <a:gdLst/>
                <a:ahLst/>
                <a:cxnLst/>
                <a:rect l="l" t="t" r="r" b="b"/>
                <a:pathLst>
                  <a:path w="14498" h="4133" extrusionOk="0">
                    <a:moveTo>
                      <a:pt x="14347" y="1017"/>
                    </a:moveTo>
                    <a:cubicBezTo>
                      <a:pt x="14314" y="767"/>
                      <a:pt x="14230" y="550"/>
                      <a:pt x="13931" y="517"/>
                    </a:cubicBezTo>
                    <a:cubicBezTo>
                      <a:pt x="13831" y="500"/>
                      <a:pt x="13731" y="450"/>
                      <a:pt x="13631" y="434"/>
                    </a:cubicBezTo>
                    <a:cubicBezTo>
                      <a:pt x="13081" y="367"/>
                      <a:pt x="12531" y="234"/>
                      <a:pt x="11964" y="184"/>
                    </a:cubicBezTo>
                    <a:cubicBezTo>
                      <a:pt x="11648" y="134"/>
                      <a:pt x="11314" y="117"/>
                      <a:pt x="10998" y="117"/>
                    </a:cubicBezTo>
                    <a:cubicBezTo>
                      <a:pt x="10898" y="117"/>
                      <a:pt x="10798" y="100"/>
                      <a:pt x="10698" y="84"/>
                    </a:cubicBezTo>
                    <a:cubicBezTo>
                      <a:pt x="10281" y="34"/>
                      <a:pt x="9865" y="17"/>
                      <a:pt x="9448" y="0"/>
                    </a:cubicBezTo>
                    <a:cubicBezTo>
                      <a:pt x="8065" y="34"/>
                      <a:pt x="6666" y="50"/>
                      <a:pt x="5283" y="67"/>
                    </a:cubicBezTo>
                    <a:lnTo>
                      <a:pt x="5283" y="50"/>
                    </a:lnTo>
                    <a:lnTo>
                      <a:pt x="900" y="100"/>
                    </a:lnTo>
                    <a:cubicBezTo>
                      <a:pt x="734" y="100"/>
                      <a:pt x="584" y="117"/>
                      <a:pt x="450" y="150"/>
                    </a:cubicBezTo>
                    <a:cubicBezTo>
                      <a:pt x="184" y="167"/>
                      <a:pt x="0" y="384"/>
                      <a:pt x="17" y="634"/>
                    </a:cubicBezTo>
                    <a:cubicBezTo>
                      <a:pt x="17" y="900"/>
                      <a:pt x="17" y="1167"/>
                      <a:pt x="34" y="1433"/>
                    </a:cubicBezTo>
                    <a:cubicBezTo>
                      <a:pt x="34" y="1650"/>
                      <a:pt x="67" y="1883"/>
                      <a:pt x="84" y="2100"/>
                    </a:cubicBezTo>
                    <a:cubicBezTo>
                      <a:pt x="117" y="2450"/>
                      <a:pt x="134" y="2783"/>
                      <a:pt x="184" y="3116"/>
                    </a:cubicBezTo>
                    <a:cubicBezTo>
                      <a:pt x="234" y="3500"/>
                      <a:pt x="400" y="3666"/>
                      <a:pt x="784" y="3749"/>
                    </a:cubicBezTo>
                    <a:cubicBezTo>
                      <a:pt x="934" y="3766"/>
                      <a:pt x="1084" y="3783"/>
                      <a:pt x="1233" y="3816"/>
                    </a:cubicBezTo>
                    <a:cubicBezTo>
                      <a:pt x="1517" y="3849"/>
                      <a:pt x="1817" y="3883"/>
                      <a:pt x="2100" y="3933"/>
                    </a:cubicBezTo>
                    <a:cubicBezTo>
                      <a:pt x="2467" y="4016"/>
                      <a:pt x="2833" y="4066"/>
                      <a:pt x="3216" y="4066"/>
                    </a:cubicBezTo>
                    <a:cubicBezTo>
                      <a:pt x="3316" y="4066"/>
                      <a:pt x="3416" y="4083"/>
                      <a:pt x="3516" y="4083"/>
                    </a:cubicBezTo>
                    <a:cubicBezTo>
                      <a:pt x="3716" y="4099"/>
                      <a:pt x="3950" y="4116"/>
                      <a:pt x="4149" y="4116"/>
                    </a:cubicBezTo>
                    <a:cubicBezTo>
                      <a:pt x="4666" y="4133"/>
                      <a:pt x="5183" y="4099"/>
                      <a:pt x="5699" y="4049"/>
                    </a:cubicBezTo>
                    <a:cubicBezTo>
                      <a:pt x="6116" y="3999"/>
                      <a:pt x="6566" y="4033"/>
                      <a:pt x="6982" y="4016"/>
                    </a:cubicBezTo>
                    <a:cubicBezTo>
                      <a:pt x="7899" y="3983"/>
                      <a:pt x="8815" y="4016"/>
                      <a:pt x="9748" y="3916"/>
                    </a:cubicBezTo>
                    <a:cubicBezTo>
                      <a:pt x="10265" y="3866"/>
                      <a:pt x="10798" y="3849"/>
                      <a:pt x="11331" y="3816"/>
                    </a:cubicBezTo>
                    <a:cubicBezTo>
                      <a:pt x="11831" y="3816"/>
                      <a:pt x="12331" y="3783"/>
                      <a:pt x="12831" y="3733"/>
                    </a:cubicBezTo>
                    <a:cubicBezTo>
                      <a:pt x="13114" y="3666"/>
                      <a:pt x="13397" y="3649"/>
                      <a:pt x="13681" y="3583"/>
                    </a:cubicBezTo>
                    <a:cubicBezTo>
                      <a:pt x="13814" y="3550"/>
                      <a:pt x="13947" y="3500"/>
                      <a:pt x="14064" y="3416"/>
                    </a:cubicBezTo>
                    <a:cubicBezTo>
                      <a:pt x="14430" y="3200"/>
                      <a:pt x="14497" y="3116"/>
                      <a:pt x="14414" y="2683"/>
                    </a:cubicBezTo>
                    <a:cubicBezTo>
                      <a:pt x="14364" y="2250"/>
                      <a:pt x="14347" y="1833"/>
                      <a:pt x="14347" y="1400"/>
                    </a:cubicBezTo>
                    <a:cubicBezTo>
                      <a:pt x="14347" y="1267"/>
                      <a:pt x="14364" y="1150"/>
                      <a:pt x="14347" y="10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200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1" name="Google Shape;1644;p42"/>
            <p:cNvSpPr/>
            <p:nvPr/>
          </p:nvSpPr>
          <p:spPr>
            <a:xfrm>
              <a:off x="1333864" y="4441734"/>
              <a:ext cx="8511651" cy="839624"/>
            </a:xfrm>
            <a:custGeom>
              <a:avLst/>
              <a:gdLst/>
              <a:ahLst/>
              <a:cxnLst/>
              <a:rect l="l" t="t" r="r" b="b"/>
              <a:pathLst>
                <a:path w="14498" h="4133" extrusionOk="0">
                  <a:moveTo>
                    <a:pt x="14347" y="1017"/>
                  </a:moveTo>
                  <a:cubicBezTo>
                    <a:pt x="14314" y="767"/>
                    <a:pt x="14230" y="550"/>
                    <a:pt x="13931" y="517"/>
                  </a:cubicBezTo>
                  <a:cubicBezTo>
                    <a:pt x="13831" y="500"/>
                    <a:pt x="13731" y="450"/>
                    <a:pt x="13631" y="434"/>
                  </a:cubicBezTo>
                  <a:cubicBezTo>
                    <a:pt x="13081" y="367"/>
                    <a:pt x="12531" y="234"/>
                    <a:pt x="11964" y="184"/>
                  </a:cubicBezTo>
                  <a:cubicBezTo>
                    <a:pt x="11648" y="134"/>
                    <a:pt x="11314" y="117"/>
                    <a:pt x="10998" y="117"/>
                  </a:cubicBezTo>
                  <a:cubicBezTo>
                    <a:pt x="10898" y="117"/>
                    <a:pt x="10798" y="100"/>
                    <a:pt x="10698" y="84"/>
                  </a:cubicBezTo>
                  <a:cubicBezTo>
                    <a:pt x="10281" y="34"/>
                    <a:pt x="9865" y="17"/>
                    <a:pt x="9448" y="0"/>
                  </a:cubicBezTo>
                  <a:cubicBezTo>
                    <a:pt x="8065" y="34"/>
                    <a:pt x="6666" y="50"/>
                    <a:pt x="5283" y="67"/>
                  </a:cubicBezTo>
                  <a:lnTo>
                    <a:pt x="5283" y="50"/>
                  </a:lnTo>
                  <a:lnTo>
                    <a:pt x="900" y="100"/>
                  </a:lnTo>
                  <a:cubicBezTo>
                    <a:pt x="734" y="100"/>
                    <a:pt x="584" y="117"/>
                    <a:pt x="450" y="150"/>
                  </a:cubicBezTo>
                  <a:cubicBezTo>
                    <a:pt x="184" y="167"/>
                    <a:pt x="0" y="384"/>
                    <a:pt x="17" y="634"/>
                  </a:cubicBezTo>
                  <a:cubicBezTo>
                    <a:pt x="17" y="900"/>
                    <a:pt x="17" y="1167"/>
                    <a:pt x="34" y="1433"/>
                  </a:cubicBezTo>
                  <a:cubicBezTo>
                    <a:pt x="34" y="1650"/>
                    <a:pt x="67" y="1883"/>
                    <a:pt x="84" y="2100"/>
                  </a:cubicBezTo>
                  <a:cubicBezTo>
                    <a:pt x="117" y="2450"/>
                    <a:pt x="134" y="2783"/>
                    <a:pt x="184" y="3116"/>
                  </a:cubicBezTo>
                  <a:cubicBezTo>
                    <a:pt x="234" y="3500"/>
                    <a:pt x="400" y="3666"/>
                    <a:pt x="784" y="3749"/>
                  </a:cubicBezTo>
                  <a:cubicBezTo>
                    <a:pt x="934" y="3766"/>
                    <a:pt x="1084" y="3783"/>
                    <a:pt x="1233" y="3816"/>
                  </a:cubicBezTo>
                  <a:cubicBezTo>
                    <a:pt x="1517" y="3849"/>
                    <a:pt x="1817" y="3883"/>
                    <a:pt x="2100" y="3933"/>
                  </a:cubicBezTo>
                  <a:cubicBezTo>
                    <a:pt x="2467" y="4016"/>
                    <a:pt x="2833" y="4066"/>
                    <a:pt x="3216" y="4066"/>
                  </a:cubicBezTo>
                  <a:cubicBezTo>
                    <a:pt x="3316" y="4066"/>
                    <a:pt x="3416" y="4083"/>
                    <a:pt x="3516" y="4083"/>
                  </a:cubicBezTo>
                  <a:cubicBezTo>
                    <a:pt x="3716" y="4099"/>
                    <a:pt x="3950" y="4116"/>
                    <a:pt x="4149" y="4116"/>
                  </a:cubicBezTo>
                  <a:cubicBezTo>
                    <a:pt x="4666" y="4133"/>
                    <a:pt x="5183" y="4099"/>
                    <a:pt x="5699" y="4049"/>
                  </a:cubicBezTo>
                  <a:cubicBezTo>
                    <a:pt x="6116" y="3999"/>
                    <a:pt x="6566" y="4033"/>
                    <a:pt x="6982" y="4016"/>
                  </a:cubicBezTo>
                  <a:cubicBezTo>
                    <a:pt x="7899" y="3983"/>
                    <a:pt x="8815" y="4016"/>
                    <a:pt x="9748" y="3916"/>
                  </a:cubicBezTo>
                  <a:cubicBezTo>
                    <a:pt x="10265" y="3866"/>
                    <a:pt x="10798" y="3849"/>
                    <a:pt x="11331" y="3816"/>
                  </a:cubicBezTo>
                  <a:cubicBezTo>
                    <a:pt x="11831" y="3816"/>
                    <a:pt x="12331" y="3783"/>
                    <a:pt x="12831" y="3733"/>
                  </a:cubicBezTo>
                  <a:cubicBezTo>
                    <a:pt x="13114" y="3666"/>
                    <a:pt x="13397" y="3649"/>
                    <a:pt x="13681" y="3583"/>
                  </a:cubicBezTo>
                  <a:cubicBezTo>
                    <a:pt x="13814" y="3550"/>
                    <a:pt x="13947" y="3500"/>
                    <a:pt x="14064" y="3416"/>
                  </a:cubicBezTo>
                  <a:cubicBezTo>
                    <a:pt x="14430" y="3200"/>
                    <a:pt x="14497" y="3116"/>
                    <a:pt x="14414" y="2683"/>
                  </a:cubicBezTo>
                  <a:cubicBezTo>
                    <a:pt x="14364" y="2250"/>
                    <a:pt x="14347" y="1833"/>
                    <a:pt x="14347" y="1400"/>
                  </a:cubicBezTo>
                  <a:cubicBezTo>
                    <a:pt x="14347" y="1267"/>
                    <a:pt x="14364" y="1150"/>
                    <a:pt x="14347" y="10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200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3" name="图片 12" descr="图示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706" y="2416402"/>
            <a:ext cx="3535008" cy="30636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949256" y="2841963"/>
            <a:ext cx="4895540" cy="2678907"/>
            <a:chOff x="1986698" y="2747405"/>
            <a:chExt cx="4895540" cy="2678907"/>
          </a:xfrm>
        </p:grpSpPr>
        <p:grpSp>
          <p:nvGrpSpPr>
            <p:cNvPr id="3" name="组合 2"/>
            <p:cNvGrpSpPr/>
            <p:nvPr/>
          </p:nvGrpSpPr>
          <p:grpSpPr>
            <a:xfrm>
              <a:off x="1986698" y="2747405"/>
              <a:ext cx="4895540" cy="2678907"/>
              <a:chOff x="1986698" y="2747405"/>
              <a:chExt cx="4895540" cy="2678907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986698" y="2747405"/>
                <a:ext cx="4622006" cy="2678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458742" y="2947919"/>
                <a:ext cx="3775393" cy="4991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遵守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《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小学生日常行为规范</a:t>
                </a:r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》</a:t>
                </a: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；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454288" y="3785041"/>
                <a:ext cx="4288353" cy="4991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从身边小事做起，从一点一滴做起；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337404" y="4761601"/>
                <a:ext cx="45448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认真学法，做一个遵纪守法的好学生。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151666" y="3149161"/>
              <a:ext cx="185738" cy="1912223"/>
              <a:chOff x="2151666" y="3149161"/>
              <a:chExt cx="185738" cy="1912223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151666" y="3149161"/>
                <a:ext cx="185738" cy="1857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151666" y="4012403"/>
                <a:ext cx="185738" cy="1857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151666" y="4875646"/>
                <a:ext cx="185738" cy="1857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" y="0"/>
            <a:ext cx="12192001" cy="7135951"/>
            <a:chOff x="-1" y="0"/>
            <a:chExt cx="12192001" cy="7135951"/>
          </a:xfrm>
        </p:grpSpPr>
        <p:pic>
          <p:nvPicPr>
            <p:cNvPr id="6" name="图片 5" descr="背景图案&#10;&#10;描述已自动生成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 descr="图片包含 蛋糕, 桌子, 生日, 游戏机&#10;&#10;描述已自动生成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5" t="29589" r="29652" b="19141"/>
            <a:stretch>
              <a:fillRect/>
            </a:stretch>
          </p:blipFill>
          <p:spPr>
            <a:xfrm flipH="1">
              <a:off x="-1" y="787401"/>
              <a:ext cx="12192000" cy="6348550"/>
            </a:xfrm>
            <a:prstGeom prst="rect">
              <a:avLst/>
            </a:prstGeom>
          </p:spPr>
        </p:pic>
      </p:grpSp>
      <p:sp>
        <p:nvSpPr>
          <p:cNvPr id="20" name="任意多边形: 形状 19"/>
          <p:cNvSpPr/>
          <p:nvPr/>
        </p:nvSpPr>
        <p:spPr>
          <a:xfrm>
            <a:off x="1251477" y="846890"/>
            <a:ext cx="9546171" cy="5223710"/>
          </a:xfrm>
          <a:custGeom>
            <a:avLst/>
            <a:gdLst>
              <a:gd name="connsiteX0" fmla="*/ 177800 w 8686800"/>
              <a:gd name="connsiteY0" fmla="*/ 355600 h 3873500"/>
              <a:gd name="connsiteX1" fmla="*/ 1841500 w 8686800"/>
              <a:gd name="connsiteY1" fmla="*/ 25400 h 3873500"/>
              <a:gd name="connsiteX2" fmla="*/ 3924300 w 8686800"/>
              <a:gd name="connsiteY2" fmla="*/ 368300 h 3873500"/>
              <a:gd name="connsiteX3" fmla="*/ 6426200 w 8686800"/>
              <a:gd name="connsiteY3" fmla="*/ 0 h 3873500"/>
              <a:gd name="connsiteX4" fmla="*/ 8686800 w 8686800"/>
              <a:gd name="connsiteY4" fmla="*/ 774700 h 3873500"/>
              <a:gd name="connsiteX5" fmla="*/ 8318500 w 8686800"/>
              <a:gd name="connsiteY5" fmla="*/ 1993900 h 3873500"/>
              <a:gd name="connsiteX6" fmla="*/ 8483600 w 8686800"/>
              <a:gd name="connsiteY6" fmla="*/ 3517900 h 3873500"/>
              <a:gd name="connsiteX7" fmla="*/ 6007100 w 8686800"/>
              <a:gd name="connsiteY7" fmla="*/ 3771900 h 3873500"/>
              <a:gd name="connsiteX8" fmla="*/ 2984500 w 8686800"/>
              <a:gd name="connsiteY8" fmla="*/ 3505200 h 3873500"/>
              <a:gd name="connsiteX9" fmla="*/ 977900 w 8686800"/>
              <a:gd name="connsiteY9" fmla="*/ 3873500 h 3873500"/>
              <a:gd name="connsiteX10" fmla="*/ 0 w 8686800"/>
              <a:gd name="connsiteY10" fmla="*/ 3162300 h 3873500"/>
              <a:gd name="connsiteX11" fmla="*/ 177800 w 8686800"/>
              <a:gd name="connsiteY11" fmla="*/ 355600 h 3873500"/>
              <a:gd name="connsiteX0-1" fmla="*/ 261249 w 8770249"/>
              <a:gd name="connsiteY0-2" fmla="*/ 365760 h 3883660"/>
              <a:gd name="connsiteX1-3" fmla="*/ 1924949 w 8770249"/>
              <a:gd name="connsiteY1-4" fmla="*/ 35560 h 3883660"/>
              <a:gd name="connsiteX2-5" fmla="*/ 4007749 w 8770249"/>
              <a:gd name="connsiteY2-6" fmla="*/ 378460 h 3883660"/>
              <a:gd name="connsiteX3-7" fmla="*/ 6509649 w 8770249"/>
              <a:gd name="connsiteY3-8" fmla="*/ 10160 h 3883660"/>
              <a:gd name="connsiteX4-9" fmla="*/ 8770249 w 8770249"/>
              <a:gd name="connsiteY4-10" fmla="*/ 784860 h 3883660"/>
              <a:gd name="connsiteX5-11" fmla="*/ 8401949 w 8770249"/>
              <a:gd name="connsiteY5-12" fmla="*/ 2004060 h 3883660"/>
              <a:gd name="connsiteX6-13" fmla="*/ 8567049 w 8770249"/>
              <a:gd name="connsiteY6-14" fmla="*/ 3528060 h 3883660"/>
              <a:gd name="connsiteX7-15" fmla="*/ 6090549 w 8770249"/>
              <a:gd name="connsiteY7-16" fmla="*/ 3782060 h 3883660"/>
              <a:gd name="connsiteX8-17" fmla="*/ 3067949 w 8770249"/>
              <a:gd name="connsiteY8-18" fmla="*/ 3515360 h 3883660"/>
              <a:gd name="connsiteX9-19" fmla="*/ 1061349 w 8770249"/>
              <a:gd name="connsiteY9-20" fmla="*/ 3883660 h 3883660"/>
              <a:gd name="connsiteX10-21" fmla="*/ 83449 w 8770249"/>
              <a:gd name="connsiteY10-22" fmla="*/ 3172460 h 3883660"/>
              <a:gd name="connsiteX11-23" fmla="*/ 261249 w 8770249"/>
              <a:gd name="connsiteY11-24" fmla="*/ 365760 h 3883660"/>
              <a:gd name="connsiteX0-25" fmla="*/ 261249 w 8770249"/>
              <a:gd name="connsiteY0-26" fmla="*/ 365760 h 3883660"/>
              <a:gd name="connsiteX1-27" fmla="*/ 1924949 w 8770249"/>
              <a:gd name="connsiteY1-28" fmla="*/ 35560 h 3883660"/>
              <a:gd name="connsiteX2-29" fmla="*/ 4007749 w 8770249"/>
              <a:gd name="connsiteY2-30" fmla="*/ 378460 h 3883660"/>
              <a:gd name="connsiteX3-31" fmla="*/ 6509649 w 8770249"/>
              <a:gd name="connsiteY3-32" fmla="*/ 10160 h 3883660"/>
              <a:gd name="connsiteX4-33" fmla="*/ 8770249 w 8770249"/>
              <a:gd name="connsiteY4-34" fmla="*/ 784860 h 3883660"/>
              <a:gd name="connsiteX5-35" fmla="*/ 8401949 w 8770249"/>
              <a:gd name="connsiteY5-36" fmla="*/ 2004060 h 3883660"/>
              <a:gd name="connsiteX6-37" fmla="*/ 8567049 w 8770249"/>
              <a:gd name="connsiteY6-38" fmla="*/ 3528060 h 3883660"/>
              <a:gd name="connsiteX7-39" fmla="*/ 6090549 w 8770249"/>
              <a:gd name="connsiteY7-40" fmla="*/ 3782060 h 3883660"/>
              <a:gd name="connsiteX8-41" fmla="*/ 3067949 w 8770249"/>
              <a:gd name="connsiteY8-42" fmla="*/ 3515360 h 3883660"/>
              <a:gd name="connsiteX9-43" fmla="*/ 1061349 w 8770249"/>
              <a:gd name="connsiteY9-44" fmla="*/ 3883660 h 3883660"/>
              <a:gd name="connsiteX10-45" fmla="*/ 83449 w 8770249"/>
              <a:gd name="connsiteY10-46" fmla="*/ 3172460 h 3883660"/>
              <a:gd name="connsiteX11-47" fmla="*/ 261249 w 8770249"/>
              <a:gd name="connsiteY11-48" fmla="*/ 365760 h 3883660"/>
              <a:gd name="connsiteX0-49" fmla="*/ 261249 w 9035489"/>
              <a:gd name="connsiteY0-50" fmla="*/ 365760 h 3883660"/>
              <a:gd name="connsiteX1-51" fmla="*/ 1924949 w 9035489"/>
              <a:gd name="connsiteY1-52" fmla="*/ 35560 h 3883660"/>
              <a:gd name="connsiteX2-53" fmla="*/ 4007749 w 9035489"/>
              <a:gd name="connsiteY2-54" fmla="*/ 378460 h 3883660"/>
              <a:gd name="connsiteX3-55" fmla="*/ 6509649 w 9035489"/>
              <a:gd name="connsiteY3-56" fmla="*/ 10160 h 3883660"/>
              <a:gd name="connsiteX4-57" fmla="*/ 8770249 w 9035489"/>
              <a:gd name="connsiteY4-58" fmla="*/ 784860 h 3883660"/>
              <a:gd name="connsiteX5-59" fmla="*/ 8401949 w 9035489"/>
              <a:gd name="connsiteY5-60" fmla="*/ 2004060 h 3883660"/>
              <a:gd name="connsiteX6-61" fmla="*/ 8567049 w 9035489"/>
              <a:gd name="connsiteY6-62" fmla="*/ 3528060 h 3883660"/>
              <a:gd name="connsiteX7-63" fmla="*/ 6090549 w 9035489"/>
              <a:gd name="connsiteY7-64" fmla="*/ 3782060 h 3883660"/>
              <a:gd name="connsiteX8-65" fmla="*/ 3067949 w 9035489"/>
              <a:gd name="connsiteY8-66" fmla="*/ 3515360 h 3883660"/>
              <a:gd name="connsiteX9-67" fmla="*/ 1061349 w 9035489"/>
              <a:gd name="connsiteY9-68" fmla="*/ 3883660 h 3883660"/>
              <a:gd name="connsiteX10-69" fmla="*/ 83449 w 9035489"/>
              <a:gd name="connsiteY10-70" fmla="*/ 3172460 h 3883660"/>
              <a:gd name="connsiteX11-71" fmla="*/ 261249 w 9035489"/>
              <a:gd name="connsiteY11-72" fmla="*/ 365760 h 3883660"/>
              <a:gd name="connsiteX0-73" fmla="*/ 261249 w 9035489"/>
              <a:gd name="connsiteY0-74" fmla="*/ 365760 h 3883660"/>
              <a:gd name="connsiteX1-75" fmla="*/ 1924949 w 9035489"/>
              <a:gd name="connsiteY1-76" fmla="*/ 35560 h 3883660"/>
              <a:gd name="connsiteX2-77" fmla="*/ 4007749 w 9035489"/>
              <a:gd name="connsiteY2-78" fmla="*/ 378460 h 3883660"/>
              <a:gd name="connsiteX3-79" fmla="*/ 6509649 w 9035489"/>
              <a:gd name="connsiteY3-80" fmla="*/ 10160 h 3883660"/>
              <a:gd name="connsiteX4-81" fmla="*/ 8770249 w 9035489"/>
              <a:gd name="connsiteY4-82" fmla="*/ 784860 h 3883660"/>
              <a:gd name="connsiteX5-83" fmla="*/ 8401949 w 9035489"/>
              <a:gd name="connsiteY5-84" fmla="*/ 2004060 h 3883660"/>
              <a:gd name="connsiteX6-85" fmla="*/ 8567049 w 9035489"/>
              <a:gd name="connsiteY6-86" fmla="*/ 3528060 h 3883660"/>
              <a:gd name="connsiteX7-87" fmla="*/ 6090549 w 9035489"/>
              <a:gd name="connsiteY7-88" fmla="*/ 3782060 h 3883660"/>
              <a:gd name="connsiteX8-89" fmla="*/ 3067949 w 9035489"/>
              <a:gd name="connsiteY8-90" fmla="*/ 3515360 h 3883660"/>
              <a:gd name="connsiteX9-91" fmla="*/ 1061349 w 9035489"/>
              <a:gd name="connsiteY9-92" fmla="*/ 3883660 h 3883660"/>
              <a:gd name="connsiteX10-93" fmla="*/ 83449 w 9035489"/>
              <a:gd name="connsiteY10-94" fmla="*/ 3172460 h 3883660"/>
              <a:gd name="connsiteX11-95" fmla="*/ 261249 w 9035489"/>
              <a:gd name="connsiteY11-96" fmla="*/ 365760 h 3883660"/>
              <a:gd name="connsiteX0-97" fmla="*/ 261249 w 9035489"/>
              <a:gd name="connsiteY0-98" fmla="*/ 365760 h 3888105"/>
              <a:gd name="connsiteX1-99" fmla="*/ 1924949 w 9035489"/>
              <a:gd name="connsiteY1-100" fmla="*/ 35560 h 3888105"/>
              <a:gd name="connsiteX2-101" fmla="*/ 4007749 w 9035489"/>
              <a:gd name="connsiteY2-102" fmla="*/ 378460 h 3888105"/>
              <a:gd name="connsiteX3-103" fmla="*/ 6509649 w 9035489"/>
              <a:gd name="connsiteY3-104" fmla="*/ 10160 h 3888105"/>
              <a:gd name="connsiteX4-105" fmla="*/ 8770249 w 9035489"/>
              <a:gd name="connsiteY4-106" fmla="*/ 784860 h 3888105"/>
              <a:gd name="connsiteX5-107" fmla="*/ 8401949 w 9035489"/>
              <a:gd name="connsiteY5-108" fmla="*/ 2004060 h 3888105"/>
              <a:gd name="connsiteX6-109" fmla="*/ 8567049 w 9035489"/>
              <a:gd name="connsiteY6-110" fmla="*/ 3528060 h 3888105"/>
              <a:gd name="connsiteX7-111" fmla="*/ 6090549 w 9035489"/>
              <a:gd name="connsiteY7-112" fmla="*/ 3782060 h 3888105"/>
              <a:gd name="connsiteX8-113" fmla="*/ 3067949 w 9035489"/>
              <a:gd name="connsiteY8-114" fmla="*/ 3515360 h 3888105"/>
              <a:gd name="connsiteX9-115" fmla="*/ 1061349 w 9035489"/>
              <a:gd name="connsiteY9-116" fmla="*/ 3883660 h 3888105"/>
              <a:gd name="connsiteX10-117" fmla="*/ 83449 w 9035489"/>
              <a:gd name="connsiteY10-118" fmla="*/ 3172460 h 3888105"/>
              <a:gd name="connsiteX11-119" fmla="*/ 261249 w 9035489"/>
              <a:gd name="connsiteY11-120" fmla="*/ 365760 h 3888105"/>
              <a:gd name="connsiteX0-121" fmla="*/ 261249 w 9035489"/>
              <a:gd name="connsiteY0-122" fmla="*/ 365760 h 3939869"/>
              <a:gd name="connsiteX1-123" fmla="*/ 1924949 w 9035489"/>
              <a:gd name="connsiteY1-124" fmla="*/ 35560 h 3939869"/>
              <a:gd name="connsiteX2-125" fmla="*/ 4007749 w 9035489"/>
              <a:gd name="connsiteY2-126" fmla="*/ 378460 h 3939869"/>
              <a:gd name="connsiteX3-127" fmla="*/ 6509649 w 9035489"/>
              <a:gd name="connsiteY3-128" fmla="*/ 10160 h 3939869"/>
              <a:gd name="connsiteX4-129" fmla="*/ 8770249 w 9035489"/>
              <a:gd name="connsiteY4-130" fmla="*/ 784860 h 3939869"/>
              <a:gd name="connsiteX5-131" fmla="*/ 8401949 w 9035489"/>
              <a:gd name="connsiteY5-132" fmla="*/ 2004060 h 3939869"/>
              <a:gd name="connsiteX6-133" fmla="*/ 8567049 w 9035489"/>
              <a:gd name="connsiteY6-134" fmla="*/ 3528060 h 3939869"/>
              <a:gd name="connsiteX7-135" fmla="*/ 6090549 w 9035489"/>
              <a:gd name="connsiteY7-136" fmla="*/ 3782060 h 3939869"/>
              <a:gd name="connsiteX8-137" fmla="*/ 3067949 w 9035489"/>
              <a:gd name="connsiteY8-138" fmla="*/ 3515360 h 3939869"/>
              <a:gd name="connsiteX9-139" fmla="*/ 1061349 w 9035489"/>
              <a:gd name="connsiteY9-140" fmla="*/ 3883660 h 3939869"/>
              <a:gd name="connsiteX10-141" fmla="*/ 83449 w 9035489"/>
              <a:gd name="connsiteY10-142" fmla="*/ 3172460 h 3939869"/>
              <a:gd name="connsiteX11-143" fmla="*/ 261249 w 9035489"/>
              <a:gd name="connsiteY11-144" fmla="*/ 365760 h 3939869"/>
              <a:gd name="connsiteX0-145" fmla="*/ 345848 w 9120088"/>
              <a:gd name="connsiteY0-146" fmla="*/ 365760 h 3939869"/>
              <a:gd name="connsiteX1-147" fmla="*/ 2009548 w 9120088"/>
              <a:gd name="connsiteY1-148" fmla="*/ 35560 h 3939869"/>
              <a:gd name="connsiteX2-149" fmla="*/ 4092348 w 9120088"/>
              <a:gd name="connsiteY2-150" fmla="*/ 378460 h 3939869"/>
              <a:gd name="connsiteX3-151" fmla="*/ 6594248 w 9120088"/>
              <a:gd name="connsiteY3-152" fmla="*/ 10160 h 3939869"/>
              <a:gd name="connsiteX4-153" fmla="*/ 8854848 w 9120088"/>
              <a:gd name="connsiteY4-154" fmla="*/ 784860 h 3939869"/>
              <a:gd name="connsiteX5-155" fmla="*/ 8486548 w 9120088"/>
              <a:gd name="connsiteY5-156" fmla="*/ 2004060 h 3939869"/>
              <a:gd name="connsiteX6-157" fmla="*/ 8651648 w 9120088"/>
              <a:gd name="connsiteY6-158" fmla="*/ 3528060 h 3939869"/>
              <a:gd name="connsiteX7-159" fmla="*/ 6175148 w 9120088"/>
              <a:gd name="connsiteY7-160" fmla="*/ 3782060 h 3939869"/>
              <a:gd name="connsiteX8-161" fmla="*/ 3152548 w 9120088"/>
              <a:gd name="connsiteY8-162" fmla="*/ 3515360 h 3939869"/>
              <a:gd name="connsiteX9-163" fmla="*/ 1145948 w 9120088"/>
              <a:gd name="connsiteY9-164" fmla="*/ 3883660 h 3939869"/>
              <a:gd name="connsiteX10-165" fmla="*/ 168048 w 9120088"/>
              <a:gd name="connsiteY10-166" fmla="*/ 3172460 h 3939869"/>
              <a:gd name="connsiteX11-167" fmla="*/ 345848 w 9120088"/>
              <a:gd name="connsiteY11-168" fmla="*/ 365760 h 3939869"/>
              <a:gd name="connsiteX0-169" fmla="*/ 345848 w 8880532"/>
              <a:gd name="connsiteY0-170" fmla="*/ 365760 h 3939869"/>
              <a:gd name="connsiteX1-171" fmla="*/ 2009548 w 8880532"/>
              <a:gd name="connsiteY1-172" fmla="*/ 35560 h 3939869"/>
              <a:gd name="connsiteX2-173" fmla="*/ 4092348 w 8880532"/>
              <a:gd name="connsiteY2-174" fmla="*/ 378460 h 3939869"/>
              <a:gd name="connsiteX3-175" fmla="*/ 6594248 w 8880532"/>
              <a:gd name="connsiteY3-176" fmla="*/ 10160 h 3939869"/>
              <a:gd name="connsiteX4-177" fmla="*/ 7648349 w 8880532"/>
              <a:gd name="connsiteY4-178" fmla="*/ 391160 h 3939869"/>
              <a:gd name="connsiteX5-179" fmla="*/ 8854848 w 8880532"/>
              <a:gd name="connsiteY5-180" fmla="*/ 784860 h 3939869"/>
              <a:gd name="connsiteX6-181" fmla="*/ 8486548 w 8880532"/>
              <a:gd name="connsiteY6-182" fmla="*/ 2004060 h 3939869"/>
              <a:gd name="connsiteX7-183" fmla="*/ 8651648 w 8880532"/>
              <a:gd name="connsiteY7-184" fmla="*/ 3528060 h 3939869"/>
              <a:gd name="connsiteX8-185" fmla="*/ 6175148 w 8880532"/>
              <a:gd name="connsiteY8-186" fmla="*/ 3782060 h 3939869"/>
              <a:gd name="connsiteX9-187" fmla="*/ 3152548 w 8880532"/>
              <a:gd name="connsiteY9-188" fmla="*/ 3515360 h 3939869"/>
              <a:gd name="connsiteX10-189" fmla="*/ 1145948 w 8880532"/>
              <a:gd name="connsiteY10-190" fmla="*/ 3883660 h 3939869"/>
              <a:gd name="connsiteX11-191" fmla="*/ 168048 w 8880532"/>
              <a:gd name="connsiteY11-192" fmla="*/ 3172460 h 3939869"/>
              <a:gd name="connsiteX12" fmla="*/ 345848 w 8880532"/>
              <a:gd name="connsiteY12" fmla="*/ 365760 h 3939869"/>
              <a:gd name="connsiteX0-193" fmla="*/ 345848 w 8880532"/>
              <a:gd name="connsiteY0-194" fmla="*/ 365760 h 3939869"/>
              <a:gd name="connsiteX1-195" fmla="*/ 2009548 w 8880532"/>
              <a:gd name="connsiteY1-196" fmla="*/ 35560 h 3939869"/>
              <a:gd name="connsiteX2-197" fmla="*/ 4092348 w 8880532"/>
              <a:gd name="connsiteY2-198" fmla="*/ 378460 h 3939869"/>
              <a:gd name="connsiteX3-199" fmla="*/ 6594248 w 8880532"/>
              <a:gd name="connsiteY3-200" fmla="*/ 10160 h 3939869"/>
              <a:gd name="connsiteX4-201" fmla="*/ 7648349 w 8880532"/>
              <a:gd name="connsiteY4-202" fmla="*/ 391160 h 3939869"/>
              <a:gd name="connsiteX5-203" fmla="*/ 8854848 w 8880532"/>
              <a:gd name="connsiteY5-204" fmla="*/ 784860 h 3939869"/>
              <a:gd name="connsiteX6-205" fmla="*/ 8486548 w 8880532"/>
              <a:gd name="connsiteY6-206" fmla="*/ 2004060 h 3939869"/>
              <a:gd name="connsiteX7-207" fmla="*/ 8651648 w 8880532"/>
              <a:gd name="connsiteY7-208" fmla="*/ 3528060 h 3939869"/>
              <a:gd name="connsiteX8-209" fmla="*/ 6175148 w 8880532"/>
              <a:gd name="connsiteY8-210" fmla="*/ 3782060 h 3939869"/>
              <a:gd name="connsiteX9-211" fmla="*/ 3152548 w 8880532"/>
              <a:gd name="connsiteY9-212" fmla="*/ 3515360 h 3939869"/>
              <a:gd name="connsiteX10-213" fmla="*/ 1145948 w 8880532"/>
              <a:gd name="connsiteY10-214" fmla="*/ 3883660 h 3939869"/>
              <a:gd name="connsiteX11-215" fmla="*/ 168048 w 8880532"/>
              <a:gd name="connsiteY11-216" fmla="*/ 3172460 h 3939869"/>
              <a:gd name="connsiteX12-217" fmla="*/ 345848 w 8880532"/>
              <a:gd name="connsiteY12-218" fmla="*/ 365760 h 3939869"/>
              <a:gd name="connsiteX0-219" fmla="*/ 345848 w 8867089"/>
              <a:gd name="connsiteY0-220" fmla="*/ 365760 h 3939869"/>
              <a:gd name="connsiteX1-221" fmla="*/ 2009548 w 8867089"/>
              <a:gd name="connsiteY1-222" fmla="*/ 35560 h 3939869"/>
              <a:gd name="connsiteX2-223" fmla="*/ 4092348 w 8867089"/>
              <a:gd name="connsiteY2-224" fmla="*/ 378460 h 3939869"/>
              <a:gd name="connsiteX3-225" fmla="*/ 6594248 w 8867089"/>
              <a:gd name="connsiteY3-226" fmla="*/ 10160 h 3939869"/>
              <a:gd name="connsiteX4-227" fmla="*/ 7953149 w 8867089"/>
              <a:gd name="connsiteY4-228" fmla="*/ 48260 h 3939869"/>
              <a:gd name="connsiteX5-229" fmla="*/ 8854848 w 8867089"/>
              <a:gd name="connsiteY5-230" fmla="*/ 784860 h 3939869"/>
              <a:gd name="connsiteX6-231" fmla="*/ 8486548 w 8867089"/>
              <a:gd name="connsiteY6-232" fmla="*/ 2004060 h 3939869"/>
              <a:gd name="connsiteX7-233" fmla="*/ 8651648 w 8867089"/>
              <a:gd name="connsiteY7-234" fmla="*/ 3528060 h 3939869"/>
              <a:gd name="connsiteX8-235" fmla="*/ 6175148 w 8867089"/>
              <a:gd name="connsiteY8-236" fmla="*/ 3782060 h 3939869"/>
              <a:gd name="connsiteX9-237" fmla="*/ 3152548 w 8867089"/>
              <a:gd name="connsiteY9-238" fmla="*/ 3515360 h 3939869"/>
              <a:gd name="connsiteX10-239" fmla="*/ 1145948 w 8867089"/>
              <a:gd name="connsiteY10-240" fmla="*/ 3883660 h 3939869"/>
              <a:gd name="connsiteX11-241" fmla="*/ 168048 w 8867089"/>
              <a:gd name="connsiteY11-242" fmla="*/ 3172460 h 3939869"/>
              <a:gd name="connsiteX12-243" fmla="*/ 345848 w 8867089"/>
              <a:gd name="connsiteY12-244" fmla="*/ 365760 h 3939869"/>
              <a:gd name="connsiteX0-245" fmla="*/ 345848 w 8867089"/>
              <a:gd name="connsiteY0-246" fmla="*/ 398763 h 3972872"/>
              <a:gd name="connsiteX1-247" fmla="*/ 2009548 w 8867089"/>
              <a:gd name="connsiteY1-248" fmla="*/ 68563 h 3972872"/>
              <a:gd name="connsiteX2-249" fmla="*/ 4092348 w 8867089"/>
              <a:gd name="connsiteY2-250" fmla="*/ 411463 h 3972872"/>
              <a:gd name="connsiteX3-251" fmla="*/ 6594248 w 8867089"/>
              <a:gd name="connsiteY3-252" fmla="*/ 43163 h 3972872"/>
              <a:gd name="connsiteX4-253" fmla="*/ 7953149 w 8867089"/>
              <a:gd name="connsiteY4-254" fmla="*/ 81263 h 3972872"/>
              <a:gd name="connsiteX5-255" fmla="*/ 8854848 w 8867089"/>
              <a:gd name="connsiteY5-256" fmla="*/ 817863 h 3972872"/>
              <a:gd name="connsiteX6-257" fmla="*/ 8486548 w 8867089"/>
              <a:gd name="connsiteY6-258" fmla="*/ 2037063 h 3972872"/>
              <a:gd name="connsiteX7-259" fmla="*/ 8651648 w 8867089"/>
              <a:gd name="connsiteY7-260" fmla="*/ 3561063 h 3972872"/>
              <a:gd name="connsiteX8-261" fmla="*/ 6175148 w 8867089"/>
              <a:gd name="connsiteY8-262" fmla="*/ 3815063 h 3972872"/>
              <a:gd name="connsiteX9-263" fmla="*/ 3152548 w 8867089"/>
              <a:gd name="connsiteY9-264" fmla="*/ 3548363 h 3972872"/>
              <a:gd name="connsiteX10-265" fmla="*/ 1145948 w 8867089"/>
              <a:gd name="connsiteY10-266" fmla="*/ 3916663 h 3972872"/>
              <a:gd name="connsiteX11-267" fmla="*/ 168048 w 8867089"/>
              <a:gd name="connsiteY11-268" fmla="*/ 3205463 h 3972872"/>
              <a:gd name="connsiteX12-269" fmla="*/ 345848 w 8867089"/>
              <a:gd name="connsiteY12-270" fmla="*/ 398763 h 3972872"/>
              <a:gd name="connsiteX0-271" fmla="*/ 205615 w 8726856"/>
              <a:gd name="connsiteY0-272" fmla="*/ 398763 h 3879357"/>
              <a:gd name="connsiteX1-273" fmla="*/ 1869315 w 8726856"/>
              <a:gd name="connsiteY1-274" fmla="*/ 68563 h 3879357"/>
              <a:gd name="connsiteX2-275" fmla="*/ 3952115 w 8726856"/>
              <a:gd name="connsiteY2-276" fmla="*/ 411463 h 3879357"/>
              <a:gd name="connsiteX3-277" fmla="*/ 6454015 w 8726856"/>
              <a:gd name="connsiteY3-278" fmla="*/ 43163 h 3879357"/>
              <a:gd name="connsiteX4-279" fmla="*/ 7812916 w 8726856"/>
              <a:gd name="connsiteY4-280" fmla="*/ 81263 h 3879357"/>
              <a:gd name="connsiteX5-281" fmla="*/ 8714615 w 8726856"/>
              <a:gd name="connsiteY5-282" fmla="*/ 817863 h 3879357"/>
              <a:gd name="connsiteX6-283" fmla="*/ 8346315 w 8726856"/>
              <a:gd name="connsiteY6-284" fmla="*/ 2037063 h 3879357"/>
              <a:gd name="connsiteX7-285" fmla="*/ 8511415 w 8726856"/>
              <a:gd name="connsiteY7-286" fmla="*/ 3561063 h 3879357"/>
              <a:gd name="connsiteX8-287" fmla="*/ 6034915 w 8726856"/>
              <a:gd name="connsiteY8-288" fmla="*/ 3815063 h 3879357"/>
              <a:gd name="connsiteX9-289" fmla="*/ 3012315 w 8726856"/>
              <a:gd name="connsiteY9-290" fmla="*/ 3548363 h 3879357"/>
              <a:gd name="connsiteX10-291" fmla="*/ 218315 w 8726856"/>
              <a:gd name="connsiteY10-292" fmla="*/ 3789663 h 3879357"/>
              <a:gd name="connsiteX11-293" fmla="*/ 27815 w 8726856"/>
              <a:gd name="connsiteY11-294" fmla="*/ 3205463 h 3879357"/>
              <a:gd name="connsiteX12-295" fmla="*/ 205615 w 8726856"/>
              <a:gd name="connsiteY12-296" fmla="*/ 398763 h 3879357"/>
              <a:gd name="connsiteX0-297" fmla="*/ 277717 w 8798958"/>
              <a:gd name="connsiteY0-298" fmla="*/ 398763 h 3879357"/>
              <a:gd name="connsiteX1-299" fmla="*/ 1941417 w 8798958"/>
              <a:gd name="connsiteY1-300" fmla="*/ 68563 h 3879357"/>
              <a:gd name="connsiteX2-301" fmla="*/ 4024217 w 8798958"/>
              <a:gd name="connsiteY2-302" fmla="*/ 411463 h 3879357"/>
              <a:gd name="connsiteX3-303" fmla="*/ 6526117 w 8798958"/>
              <a:gd name="connsiteY3-304" fmla="*/ 43163 h 3879357"/>
              <a:gd name="connsiteX4-305" fmla="*/ 7885018 w 8798958"/>
              <a:gd name="connsiteY4-306" fmla="*/ 81263 h 3879357"/>
              <a:gd name="connsiteX5-307" fmla="*/ 8786717 w 8798958"/>
              <a:gd name="connsiteY5-308" fmla="*/ 817863 h 3879357"/>
              <a:gd name="connsiteX6-309" fmla="*/ 8418417 w 8798958"/>
              <a:gd name="connsiteY6-310" fmla="*/ 2037063 h 3879357"/>
              <a:gd name="connsiteX7-311" fmla="*/ 8583517 w 8798958"/>
              <a:gd name="connsiteY7-312" fmla="*/ 3561063 h 3879357"/>
              <a:gd name="connsiteX8-313" fmla="*/ 6107017 w 8798958"/>
              <a:gd name="connsiteY8-314" fmla="*/ 3815063 h 3879357"/>
              <a:gd name="connsiteX9-315" fmla="*/ 3186017 w 8798958"/>
              <a:gd name="connsiteY9-316" fmla="*/ 3599163 h 3879357"/>
              <a:gd name="connsiteX10-317" fmla="*/ 290417 w 8798958"/>
              <a:gd name="connsiteY10-318" fmla="*/ 3789663 h 3879357"/>
              <a:gd name="connsiteX11-319" fmla="*/ 99917 w 8798958"/>
              <a:gd name="connsiteY11-320" fmla="*/ 3205463 h 3879357"/>
              <a:gd name="connsiteX12-321" fmla="*/ 277717 w 8798958"/>
              <a:gd name="connsiteY12-322" fmla="*/ 398763 h 3879357"/>
              <a:gd name="connsiteX0-323" fmla="*/ 239309 w 8760550"/>
              <a:gd name="connsiteY0-324" fmla="*/ 398763 h 3879357"/>
              <a:gd name="connsiteX1-325" fmla="*/ 1903009 w 8760550"/>
              <a:gd name="connsiteY1-326" fmla="*/ 68563 h 3879357"/>
              <a:gd name="connsiteX2-327" fmla="*/ 3985809 w 8760550"/>
              <a:gd name="connsiteY2-328" fmla="*/ 411463 h 3879357"/>
              <a:gd name="connsiteX3-329" fmla="*/ 6487709 w 8760550"/>
              <a:gd name="connsiteY3-330" fmla="*/ 43163 h 3879357"/>
              <a:gd name="connsiteX4-331" fmla="*/ 7846610 w 8760550"/>
              <a:gd name="connsiteY4-332" fmla="*/ 81263 h 3879357"/>
              <a:gd name="connsiteX5-333" fmla="*/ 8748309 w 8760550"/>
              <a:gd name="connsiteY5-334" fmla="*/ 817863 h 3879357"/>
              <a:gd name="connsiteX6-335" fmla="*/ 8380009 w 8760550"/>
              <a:gd name="connsiteY6-336" fmla="*/ 2037063 h 3879357"/>
              <a:gd name="connsiteX7-337" fmla="*/ 8545109 w 8760550"/>
              <a:gd name="connsiteY7-338" fmla="*/ 3561063 h 3879357"/>
              <a:gd name="connsiteX8-339" fmla="*/ 6068609 w 8760550"/>
              <a:gd name="connsiteY8-340" fmla="*/ 3815063 h 3879357"/>
              <a:gd name="connsiteX9-341" fmla="*/ 3147609 w 8760550"/>
              <a:gd name="connsiteY9-342" fmla="*/ 3599163 h 3879357"/>
              <a:gd name="connsiteX10-343" fmla="*/ 734609 w 8760550"/>
              <a:gd name="connsiteY10-344" fmla="*/ 3853163 h 3879357"/>
              <a:gd name="connsiteX11-345" fmla="*/ 61509 w 8760550"/>
              <a:gd name="connsiteY11-346" fmla="*/ 3205463 h 3879357"/>
              <a:gd name="connsiteX12-347" fmla="*/ 239309 w 8760550"/>
              <a:gd name="connsiteY12-348" fmla="*/ 398763 h 3879357"/>
              <a:gd name="connsiteX0-349" fmla="*/ 239309 w 8758701"/>
              <a:gd name="connsiteY0-350" fmla="*/ 398763 h 3879357"/>
              <a:gd name="connsiteX1-351" fmla="*/ 1903009 w 8758701"/>
              <a:gd name="connsiteY1-352" fmla="*/ 68563 h 3879357"/>
              <a:gd name="connsiteX2-353" fmla="*/ 3985809 w 8758701"/>
              <a:gd name="connsiteY2-354" fmla="*/ 411463 h 3879357"/>
              <a:gd name="connsiteX3-355" fmla="*/ 6487709 w 8758701"/>
              <a:gd name="connsiteY3-356" fmla="*/ 43163 h 3879357"/>
              <a:gd name="connsiteX4-357" fmla="*/ 7846610 w 8758701"/>
              <a:gd name="connsiteY4-358" fmla="*/ 81263 h 3879357"/>
              <a:gd name="connsiteX5-359" fmla="*/ 8748309 w 8758701"/>
              <a:gd name="connsiteY5-360" fmla="*/ 817863 h 3879357"/>
              <a:gd name="connsiteX6-361" fmla="*/ 8380009 w 8758701"/>
              <a:gd name="connsiteY6-362" fmla="*/ 2037063 h 3879357"/>
              <a:gd name="connsiteX7-363" fmla="*/ 8545109 w 8758701"/>
              <a:gd name="connsiteY7-364" fmla="*/ 3561063 h 3879357"/>
              <a:gd name="connsiteX8-365" fmla="*/ 6068609 w 8758701"/>
              <a:gd name="connsiteY8-366" fmla="*/ 3815063 h 3879357"/>
              <a:gd name="connsiteX9-367" fmla="*/ 3147609 w 8758701"/>
              <a:gd name="connsiteY9-368" fmla="*/ 3599163 h 3879357"/>
              <a:gd name="connsiteX10-369" fmla="*/ 734609 w 8758701"/>
              <a:gd name="connsiteY10-370" fmla="*/ 3853163 h 3879357"/>
              <a:gd name="connsiteX11-371" fmla="*/ 61509 w 8758701"/>
              <a:gd name="connsiteY11-372" fmla="*/ 3205463 h 3879357"/>
              <a:gd name="connsiteX12-373" fmla="*/ 239309 w 8758701"/>
              <a:gd name="connsiteY12-374" fmla="*/ 398763 h 3879357"/>
              <a:gd name="connsiteX0-375" fmla="*/ 239309 w 8762306"/>
              <a:gd name="connsiteY0-376" fmla="*/ 398763 h 3879357"/>
              <a:gd name="connsiteX1-377" fmla="*/ 1903009 w 8762306"/>
              <a:gd name="connsiteY1-378" fmla="*/ 68563 h 3879357"/>
              <a:gd name="connsiteX2-379" fmla="*/ 3985809 w 8762306"/>
              <a:gd name="connsiteY2-380" fmla="*/ 411463 h 3879357"/>
              <a:gd name="connsiteX3-381" fmla="*/ 6487709 w 8762306"/>
              <a:gd name="connsiteY3-382" fmla="*/ 43163 h 3879357"/>
              <a:gd name="connsiteX4-383" fmla="*/ 7846610 w 8762306"/>
              <a:gd name="connsiteY4-384" fmla="*/ 81263 h 3879357"/>
              <a:gd name="connsiteX5-385" fmla="*/ 8748309 w 8762306"/>
              <a:gd name="connsiteY5-386" fmla="*/ 817863 h 3879357"/>
              <a:gd name="connsiteX6-387" fmla="*/ 8380009 w 8762306"/>
              <a:gd name="connsiteY6-388" fmla="*/ 2037063 h 3879357"/>
              <a:gd name="connsiteX7-389" fmla="*/ 8545109 w 8762306"/>
              <a:gd name="connsiteY7-390" fmla="*/ 3561063 h 3879357"/>
              <a:gd name="connsiteX8-391" fmla="*/ 6068609 w 8762306"/>
              <a:gd name="connsiteY8-392" fmla="*/ 3815063 h 3879357"/>
              <a:gd name="connsiteX9-393" fmla="*/ 3147609 w 8762306"/>
              <a:gd name="connsiteY9-394" fmla="*/ 3599163 h 3879357"/>
              <a:gd name="connsiteX10-395" fmla="*/ 734609 w 8762306"/>
              <a:gd name="connsiteY10-396" fmla="*/ 3853163 h 3879357"/>
              <a:gd name="connsiteX11-397" fmla="*/ 61509 w 8762306"/>
              <a:gd name="connsiteY11-398" fmla="*/ 3205463 h 3879357"/>
              <a:gd name="connsiteX12-399" fmla="*/ 239309 w 8762306"/>
              <a:gd name="connsiteY12-400" fmla="*/ 398763 h 3879357"/>
              <a:gd name="connsiteX0-401" fmla="*/ 239309 w 8762306"/>
              <a:gd name="connsiteY0-402" fmla="*/ 413987 h 3894581"/>
              <a:gd name="connsiteX1-403" fmla="*/ 1903009 w 8762306"/>
              <a:gd name="connsiteY1-404" fmla="*/ 83787 h 3894581"/>
              <a:gd name="connsiteX2-405" fmla="*/ 3985809 w 8762306"/>
              <a:gd name="connsiteY2-406" fmla="*/ 426687 h 3894581"/>
              <a:gd name="connsiteX3-407" fmla="*/ 6487709 w 8762306"/>
              <a:gd name="connsiteY3-408" fmla="*/ 58387 h 3894581"/>
              <a:gd name="connsiteX4-409" fmla="*/ 7846610 w 8762306"/>
              <a:gd name="connsiteY4-410" fmla="*/ 96487 h 3894581"/>
              <a:gd name="connsiteX5-411" fmla="*/ 8748309 w 8762306"/>
              <a:gd name="connsiteY5-412" fmla="*/ 833087 h 3894581"/>
              <a:gd name="connsiteX6-413" fmla="*/ 8380009 w 8762306"/>
              <a:gd name="connsiteY6-414" fmla="*/ 2052287 h 3894581"/>
              <a:gd name="connsiteX7-415" fmla="*/ 8545109 w 8762306"/>
              <a:gd name="connsiteY7-416" fmla="*/ 3576287 h 3894581"/>
              <a:gd name="connsiteX8-417" fmla="*/ 6068609 w 8762306"/>
              <a:gd name="connsiteY8-418" fmla="*/ 3830287 h 3894581"/>
              <a:gd name="connsiteX9-419" fmla="*/ 3147609 w 8762306"/>
              <a:gd name="connsiteY9-420" fmla="*/ 3614387 h 3894581"/>
              <a:gd name="connsiteX10-421" fmla="*/ 734609 w 8762306"/>
              <a:gd name="connsiteY10-422" fmla="*/ 3868387 h 3894581"/>
              <a:gd name="connsiteX11-423" fmla="*/ 61509 w 8762306"/>
              <a:gd name="connsiteY11-424" fmla="*/ 3220687 h 3894581"/>
              <a:gd name="connsiteX12-425" fmla="*/ 239309 w 8762306"/>
              <a:gd name="connsiteY12-426" fmla="*/ 413987 h 3894581"/>
              <a:gd name="connsiteX0-427" fmla="*/ 239309 w 8762306"/>
              <a:gd name="connsiteY0-428" fmla="*/ 413987 h 3894581"/>
              <a:gd name="connsiteX1-429" fmla="*/ 1903009 w 8762306"/>
              <a:gd name="connsiteY1-430" fmla="*/ 83787 h 3894581"/>
              <a:gd name="connsiteX2-431" fmla="*/ 3985809 w 8762306"/>
              <a:gd name="connsiteY2-432" fmla="*/ 426687 h 3894581"/>
              <a:gd name="connsiteX3-433" fmla="*/ 6487709 w 8762306"/>
              <a:gd name="connsiteY3-434" fmla="*/ 58387 h 3894581"/>
              <a:gd name="connsiteX4-435" fmla="*/ 7846610 w 8762306"/>
              <a:gd name="connsiteY4-436" fmla="*/ 96487 h 3894581"/>
              <a:gd name="connsiteX5-437" fmla="*/ 8748309 w 8762306"/>
              <a:gd name="connsiteY5-438" fmla="*/ 833087 h 3894581"/>
              <a:gd name="connsiteX6-439" fmla="*/ 8380009 w 8762306"/>
              <a:gd name="connsiteY6-440" fmla="*/ 2052287 h 3894581"/>
              <a:gd name="connsiteX7-441" fmla="*/ 8545109 w 8762306"/>
              <a:gd name="connsiteY7-442" fmla="*/ 3576287 h 3894581"/>
              <a:gd name="connsiteX8-443" fmla="*/ 6068609 w 8762306"/>
              <a:gd name="connsiteY8-444" fmla="*/ 3830287 h 3894581"/>
              <a:gd name="connsiteX9-445" fmla="*/ 3147609 w 8762306"/>
              <a:gd name="connsiteY9-446" fmla="*/ 3614387 h 3894581"/>
              <a:gd name="connsiteX10-447" fmla="*/ 734609 w 8762306"/>
              <a:gd name="connsiteY10-448" fmla="*/ 3868387 h 3894581"/>
              <a:gd name="connsiteX11-449" fmla="*/ 61509 w 8762306"/>
              <a:gd name="connsiteY11-450" fmla="*/ 3220687 h 3894581"/>
              <a:gd name="connsiteX12-451" fmla="*/ 239309 w 8762306"/>
              <a:gd name="connsiteY12-452" fmla="*/ 413987 h 3894581"/>
              <a:gd name="connsiteX0-453" fmla="*/ 239309 w 8762306"/>
              <a:gd name="connsiteY0-454" fmla="*/ 436619 h 3917213"/>
              <a:gd name="connsiteX1-455" fmla="*/ 1903009 w 8762306"/>
              <a:gd name="connsiteY1-456" fmla="*/ 106419 h 3917213"/>
              <a:gd name="connsiteX2-457" fmla="*/ 3985809 w 8762306"/>
              <a:gd name="connsiteY2-458" fmla="*/ 449319 h 3917213"/>
              <a:gd name="connsiteX3-459" fmla="*/ 6487709 w 8762306"/>
              <a:gd name="connsiteY3-460" fmla="*/ 81019 h 3917213"/>
              <a:gd name="connsiteX4-461" fmla="*/ 7846610 w 8762306"/>
              <a:gd name="connsiteY4-462" fmla="*/ 119119 h 3917213"/>
              <a:gd name="connsiteX5-463" fmla="*/ 8748309 w 8762306"/>
              <a:gd name="connsiteY5-464" fmla="*/ 855719 h 3917213"/>
              <a:gd name="connsiteX6-465" fmla="*/ 8380009 w 8762306"/>
              <a:gd name="connsiteY6-466" fmla="*/ 2074919 h 3917213"/>
              <a:gd name="connsiteX7-467" fmla="*/ 8545109 w 8762306"/>
              <a:gd name="connsiteY7-468" fmla="*/ 3598919 h 3917213"/>
              <a:gd name="connsiteX8-469" fmla="*/ 6068609 w 8762306"/>
              <a:gd name="connsiteY8-470" fmla="*/ 3852919 h 3917213"/>
              <a:gd name="connsiteX9-471" fmla="*/ 3147609 w 8762306"/>
              <a:gd name="connsiteY9-472" fmla="*/ 3637019 h 3917213"/>
              <a:gd name="connsiteX10-473" fmla="*/ 734609 w 8762306"/>
              <a:gd name="connsiteY10-474" fmla="*/ 3891019 h 3917213"/>
              <a:gd name="connsiteX11-475" fmla="*/ 61509 w 8762306"/>
              <a:gd name="connsiteY11-476" fmla="*/ 3243319 h 3917213"/>
              <a:gd name="connsiteX12-477" fmla="*/ 239309 w 8762306"/>
              <a:gd name="connsiteY12-478" fmla="*/ 436619 h 3917213"/>
              <a:gd name="connsiteX0-479" fmla="*/ 239309 w 8762306"/>
              <a:gd name="connsiteY0-480" fmla="*/ 436619 h 3917213"/>
              <a:gd name="connsiteX1-481" fmla="*/ 1903009 w 8762306"/>
              <a:gd name="connsiteY1-482" fmla="*/ 106419 h 3917213"/>
              <a:gd name="connsiteX2-483" fmla="*/ 3985809 w 8762306"/>
              <a:gd name="connsiteY2-484" fmla="*/ 449319 h 3917213"/>
              <a:gd name="connsiteX3-485" fmla="*/ 6487709 w 8762306"/>
              <a:gd name="connsiteY3-486" fmla="*/ 81019 h 3917213"/>
              <a:gd name="connsiteX4-487" fmla="*/ 7846610 w 8762306"/>
              <a:gd name="connsiteY4-488" fmla="*/ 119119 h 3917213"/>
              <a:gd name="connsiteX5-489" fmla="*/ 8748309 w 8762306"/>
              <a:gd name="connsiteY5-490" fmla="*/ 855719 h 3917213"/>
              <a:gd name="connsiteX6-491" fmla="*/ 8380009 w 8762306"/>
              <a:gd name="connsiteY6-492" fmla="*/ 2074919 h 3917213"/>
              <a:gd name="connsiteX7-493" fmla="*/ 8545109 w 8762306"/>
              <a:gd name="connsiteY7-494" fmla="*/ 3598919 h 3917213"/>
              <a:gd name="connsiteX8-495" fmla="*/ 6068609 w 8762306"/>
              <a:gd name="connsiteY8-496" fmla="*/ 3852919 h 3917213"/>
              <a:gd name="connsiteX9-497" fmla="*/ 3147609 w 8762306"/>
              <a:gd name="connsiteY9-498" fmla="*/ 3637019 h 3917213"/>
              <a:gd name="connsiteX10-499" fmla="*/ 734609 w 8762306"/>
              <a:gd name="connsiteY10-500" fmla="*/ 3891019 h 3917213"/>
              <a:gd name="connsiteX11-501" fmla="*/ 61509 w 8762306"/>
              <a:gd name="connsiteY11-502" fmla="*/ 3243319 h 3917213"/>
              <a:gd name="connsiteX12-503" fmla="*/ 239309 w 8762306"/>
              <a:gd name="connsiteY12-504" fmla="*/ 436619 h 3917213"/>
              <a:gd name="connsiteX0-505" fmla="*/ 239309 w 8762306"/>
              <a:gd name="connsiteY0-506" fmla="*/ 406552 h 3887146"/>
              <a:gd name="connsiteX1-507" fmla="*/ 1903009 w 8762306"/>
              <a:gd name="connsiteY1-508" fmla="*/ 76352 h 3887146"/>
              <a:gd name="connsiteX2-509" fmla="*/ 4079662 w 8762306"/>
              <a:gd name="connsiteY2-510" fmla="*/ 177728 h 3887146"/>
              <a:gd name="connsiteX3-511" fmla="*/ 6487709 w 8762306"/>
              <a:gd name="connsiteY3-512" fmla="*/ 50952 h 3887146"/>
              <a:gd name="connsiteX4-513" fmla="*/ 7846610 w 8762306"/>
              <a:gd name="connsiteY4-514" fmla="*/ 89052 h 3887146"/>
              <a:gd name="connsiteX5-515" fmla="*/ 8748309 w 8762306"/>
              <a:gd name="connsiteY5-516" fmla="*/ 825652 h 3887146"/>
              <a:gd name="connsiteX6-517" fmla="*/ 8380009 w 8762306"/>
              <a:gd name="connsiteY6-518" fmla="*/ 2044852 h 3887146"/>
              <a:gd name="connsiteX7-519" fmla="*/ 8545109 w 8762306"/>
              <a:gd name="connsiteY7-520" fmla="*/ 3568852 h 3887146"/>
              <a:gd name="connsiteX8-521" fmla="*/ 6068609 w 8762306"/>
              <a:gd name="connsiteY8-522" fmla="*/ 3822852 h 3887146"/>
              <a:gd name="connsiteX9-523" fmla="*/ 3147609 w 8762306"/>
              <a:gd name="connsiteY9-524" fmla="*/ 3606952 h 3887146"/>
              <a:gd name="connsiteX10-525" fmla="*/ 734609 w 8762306"/>
              <a:gd name="connsiteY10-526" fmla="*/ 3860952 h 3887146"/>
              <a:gd name="connsiteX11-527" fmla="*/ 61509 w 8762306"/>
              <a:gd name="connsiteY11-528" fmla="*/ 3213252 h 3887146"/>
              <a:gd name="connsiteX12-529" fmla="*/ 239309 w 8762306"/>
              <a:gd name="connsiteY12-530" fmla="*/ 406552 h 3887146"/>
              <a:gd name="connsiteX0-531" fmla="*/ 239309 w 8762306"/>
              <a:gd name="connsiteY0-532" fmla="*/ 406552 h 3888289"/>
              <a:gd name="connsiteX1-533" fmla="*/ 1903009 w 8762306"/>
              <a:gd name="connsiteY1-534" fmla="*/ 76352 h 3888289"/>
              <a:gd name="connsiteX2-535" fmla="*/ 4079662 w 8762306"/>
              <a:gd name="connsiteY2-536" fmla="*/ 177728 h 3888289"/>
              <a:gd name="connsiteX3-537" fmla="*/ 6487709 w 8762306"/>
              <a:gd name="connsiteY3-538" fmla="*/ 50952 h 3888289"/>
              <a:gd name="connsiteX4-539" fmla="*/ 7846610 w 8762306"/>
              <a:gd name="connsiteY4-540" fmla="*/ 89052 h 3888289"/>
              <a:gd name="connsiteX5-541" fmla="*/ 8748309 w 8762306"/>
              <a:gd name="connsiteY5-542" fmla="*/ 825652 h 3888289"/>
              <a:gd name="connsiteX6-543" fmla="*/ 8380009 w 8762306"/>
              <a:gd name="connsiteY6-544" fmla="*/ 2044852 h 3888289"/>
              <a:gd name="connsiteX7-545" fmla="*/ 8545109 w 8762306"/>
              <a:gd name="connsiteY7-546" fmla="*/ 3568852 h 3888289"/>
              <a:gd name="connsiteX8-547" fmla="*/ 6068609 w 8762306"/>
              <a:gd name="connsiteY8-548" fmla="*/ 3822852 h 3888289"/>
              <a:gd name="connsiteX9-549" fmla="*/ 3213306 w 8762306"/>
              <a:gd name="connsiteY9-550" fmla="*/ 3773000 h 3888289"/>
              <a:gd name="connsiteX10-551" fmla="*/ 734609 w 8762306"/>
              <a:gd name="connsiteY10-552" fmla="*/ 3860952 h 3888289"/>
              <a:gd name="connsiteX11-553" fmla="*/ 61509 w 8762306"/>
              <a:gd name="connsiteY11-554" fmla="*/ 3213252 h 3888289"/>
              <a:gd name="connsiteX12-555" fmla="*/ 239309 w 8762306"/>
              <a:gd name="connsiteY12-556" fmla="*/ 406552 h 3888289"/>
              <a:gd name="connsiteX0-557" fmla="*/ 239309 w 8762306"/>
              <a:gd name="connsiteY0-558" fmla="*/ 406552 h 3887146"/>
              <a:gd name="connsiteX1-559" fmla="*/ 1903009 w 8762306"/>
              <a:gd name="connsiteY1-560" fmla="*/ 76352 h 3887146"/>
              <a:gd name="connsiteX2-561" fmla="*/ 4079662 w 8762306"/>
              <a:gd name="connsiteY2-562" fmla="*/ 177728 h 3887146"/>
              <a:gd name="connsiteX3-563" fmla="*/ 6487709 w 8762306"/>
              <a:gd name="connsiteY3-564" fmla="*/ 50952 h 3887146"/>
              <a:gd name="connsiteX4-565" fmla="*/ 7846610 w 8762306"/>
              <a:gd name="connsiteY4-566" fmla="*/ 89052 h 3887146"/>
              <a:gd name="connsiteX5-567" fmla="*/ 8748309 w 8762306"/>
              <a:gd name="connsiteY5-568" fmla="*/ 825652 h 3887146"/>
              <a:gd name="connsiteX6-569" fmla="*/ 8380009 w 8762306"/>
              <a:gd name="connsiteY6-570" fmla="*/ 2044852 h 3887146"/>
              <a:gd name="connsiteX7-571" fmla="*/ 8545109 w 8762306"/>
              <a:gd name="connsiteY7-572" fmla="*/ 3568852 h 3887146"/>
              <a:gd name="connsiteX8-573" fmla="*/ 6068609 w 8762306"/>
              <a:gd name="connsiteY8-574" fmla="*/ 3822852 h 3887146"/>
              <a:gd name="connsiteX9-575" fmla="*/ 3213306 w 8762306"/>
              <a:gd name="connsiteY9-576" fmla="*/ 3773000 h 3887146"/>
              <a:gd name="connsiteX10-577" fmla="*/ 734609 w 8762306"/>
              <a:gd name="connsiteY10-578" fmla="*/ 3860952 h 3887146"/>
              <a:gd name="connsiteX11-579" fmla="*/ 61509 w 8762306"/>
              <a:gd name="connsiteY11-580" fmla="*/ 3213252 h 3887146"/>
              <a:gd name="connsiteX12-581" fmla="*/ 239309 w 8762306"/>
              <a:gd name="connsiteY12-582" fmla="*/ 406552 h 3887146"/>
              <a:gd name="connsiteX0-583" fmla="*/ 239309 w 8790904"/>
              <a:gd name="connsiteY0-584" fmla="*/ 406552 h 3884804"/>
              <a:gd name="connsiteX1-585" fmla="*/ 1903009 w 8790904"/>
              <a:gd name="connsiteY1-586" fmla="*/ 76352 h 3884804"/>
              <a:gd name="connsiteX2-587" fmla="*/ 4079662 w 8790904"/>
              <a:gd name="connsiteY2-588" fmla="*/ 177728 h 3884804"/>
              <a:gd name="connsiteX3-589" fmla="*/ 6487709 w 8790904"/>
              <a:gd name="connsiteY3-590" fmla="*/ 50952 h 3884804"/>
              <a:gd name="connsiteX4-591" fmla="*/ 7846610 w 8790904"/>
              <a:gd name="connsiteY4-592" fmla="*/ 89052 h 3884804"/>
              <a:gd name="connsiteX5-593" fmla="*/ 8748309 w 8790904"/>
              <a:gd name="connsiteY5-594" fmla="*/ 825652 h 3884804"/>
              <a:gd name="connsiteX6-595" fmla="*/ 8595870 w 8790904"/>
              <a:gd name="connsiteY6-596" fmla="*/ 1992019 h 3884804"/>
              <a:gd name="connsiteX7-597" fmla="*/ 8545109 w 8790904"/>
              <a:gd name="connsiteY7-598" fmla="*/ 3568852 h 3884804"/>
              <a:gd name="connsiteX8-599" fmla="*/ 6068609 w 8790904"/>
              <a:gd name="connsiteY8-600" fmla="*/ 3822852 h 3884804"/>
              <a:gd name="connsiteX9-601" fmla="*/ 3213306 w 8790904"/>
              <a:gd name="connsiteY9-602" fmla="*/ 3773000 h 3884804"/>
              <a:gd name="connsiteX10-603" fmla="*/ 734609 w 8790904"/>
              <a:gd name="connsiteY10-604" fmla="*/ 3860952 h 3884804"/>
              <a:gd name="connsiteX11-605" fmla="*/ 61509 w 8790904"/>
              <a:gd name="connsiteY11-606" fmla="*/ 3213252 h 3884804"/>
              <a:gd name="connsiteX12-607" fmla="*/ 239309 w 8790904"/>
              <a:gd name="connsiteY12-608" fmla="*/ 406552 h 3884804"/>
              <a:gd name="connsiteX0-609" fmla="*/ 239309 w 8765742"/>
              <a:gd name="connsiteY0-610" fmla="*/ 370831 h 3849083"/>
              <a:gd name="connsiteX1-611" fmla="*/ 1903009 w 8765742"/>
              <a:gd name="connsiteY1-612" fmla="*/ 40631 h 3849083"/>
              <a:gd name="connsiteX2-613" fmla="*/ 4079662 w 8765742"/>
              <a:gd name="connsiteY2-614" fmla="*/ 142007 h 3849083"/>
              <a:gd name="connsiteX3-615" fmla="*/ 6487709 w 8765742"/>
              <a:gd name="connsiteY3-616" fmla="*/ 15231 h 3849083"/>
              <a:gd name="connsiteX4-617" fmla="*/ 8222020 w 8765742"/>
              <a:gd name="connsiteY4-618" fmla="*/ 113712 h 3849083"/>
              <a:gd name="connsiteX5-619" fmla="*/ 8748309 w 8765742"/>
              <a:gd name="connsiteY5-620" fmla="*/ 789931 h 3849083"/>
              <a:gd name="connsiteX6-621" fmla="*/ 8595870 w 8765742"/>
              <a:gd name="connsiteY6-622" fmla="*/ 1956298 h 3849083"/>
              <a:gd name="connsiteX7-623" fmla="*/ 8545109 w 8765742"/>
              <a:gd name="connsiteY7-624" fmla="*/ 3533131 h 3849083"/>
              <a:gd name="connsiteX8-625" fmla="*/ 6068609 w 8765742"/>
              <a:gd name="connsiteY8-626" fmla="*/ 3787131 h 3849083"/>
              <a:gd name="connsiteX9-627" fmla="*/ 3213306 w 8765742"/>
              <a:gd name="connsiteY9-628" fmla="*/ 3737279 h 3849083"/>
              <a:gd name="connsiteX10-629" fmla="*/ 734609 w 8765742"/>
              <a:gd name="connsiteY10-630" fmla="*/ 3825231 h 3849083"/>
              <a:gd name="connsiteX11-631" fmla="*/ 61509 w 8765742"/>
              <a:gd name="connsiteY11-632" fmla="*/ 3177531 h 3849083"/>
              <a:gd name="connsiteX12-633" fmla="*/ 239309 w 8765742"/>
              <a:gd name="connsiteY12-634" fmla="*/ 370831 h 3849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17" y="connsiteY12-218"/>
              </a:cxn>
            </a:cxnLst>
            <a:rect l="l" t="t" r="r" b="b"/>
            <a:pathLst>
              <a:path w="8765742" h="3849083">
                <a:moveTo>
                  <a:pt x="239309" y="370831"/>
                </a:moveTo>
                <a:cubicBezTo>
                  <a:pt x="546226" y="-151985"/>
                  <a:pt x="1262950" y="78768"/>
                  <a:pt x="1903009" y="40631"/>
                </a:cubicBezTo>
                <a:cubicBezTo>
                  <a:pt x="2543068" y="2494"/>
                  <a:pt x="2515445" y="95440"/>
                  <a:pt x="4079662" y="142007"/>
                </a:cubicBezTo>
                <a:cubicBezTo>
                  <a:pt x="5643879" y="188574"/>
                  <a:pt x="5797316" y="19947"/>
                  <a:pt x="6487709" y="15231"/>
                </a:cubicBezTo>
                <a:cubicBezTo>
                  <a:pt x="7178102" y="10515"/>
                  <a:pt x="7642053" y="-51388"/>
                  <a:pt x="8222020" y="113712"/>
                </a:cubicBezTo>
                <a:cubicBezTo>
                  <a:pt x="8801987" y="278812"/>
                  <a:pt x="8686001" y="482833"/>
                  <a:pt x="8748309" y="789931"/>
                </a:cubicBezTo>
                <a:cubicBezTo>
                  <a:pt x="8810617" y="1097029"/>
                  <a:pt x="8693237" y="1410198"/>
                  <a:pt x="8595870" y="1956298"/>
                </a:cubicBezTo>
                <a:cubicBezTo>
                  <a:pt x="8498503" y="2502398"/>
                  <a:pt x="8966319" y="3227992"/>
                  <a:pt x="8545109" y="3533131"/>
                </a:cubicBezTo>
                <a:cubicBezTo>
                  <a:pt x="8123899" y="3838270"/>
                  <a:pt x="6985126" y="3789248"/>
                  <a:pt x="6068609" y="3787131"/>
                </a:cubicBezTo>
                <a:cubicBezTo>
                  <a:pt x="5061076" y="3698231"/>
                  <a:pt x="4327552" y="3768667"/>
                  <a:pt x="3213306" y="3737279"/>
                </a:cubicBezTo>
                <a:cubicBezTo>
                  <a:pt x="2099060" y="3705891"/>
                  <a:pt x="1259909" y="3918522"/>
                  <a:pt x="734609" y="3825231"/>
                </a:cubicBezTo>
                <a:cubicBezTo>
                  <a:pt x="209309" y="3731940"/>
                  <a:pt x="144059" y="3753264"/>
                  <a:pt x="61509" y="3177531"/>
                </a:cubicBezTo>
                <a:cubicBezTo>
                  <a:pt x="-21041" y="2601798"/>
                  <a:pt x="-67608" y="893647"/>
                  <a:pt x="239309" y="370831"/>
                </a:cubicBezTo>
                <a:close/>
              </a:path>
            </a:pathLst>
          </a:cu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54933" y="2067850"/>
            <a:ext cx="32171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目录</a:t>
            </a:r>
            <a:endParaRPr lang="zh-CN" altLang="en-US" sz="8800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96334" y="2046569"/>
            <a:ext cx="31365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了解</a:t>
            </a:r>
            <a:r>
              <a:rPr lang="zh-CN" altLang="en-US" sz="4000" b="1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宪法</a:t>
            </a:r>
            <a:endParaRPr lang="zh-CN" altLang="en-US" sz="4000" b="1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96355" y="2712720"/>
            <a:ext cx="54324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宪法</a:t>
            </a:r>
            <a:r>
              <a:rPr lang="zh-CN" altLang="en-US" sz="4000" b="1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和我们的关系</a:t>
            </a:r>
            <a:endParaRPr lang="zh-CN" altLang="en-US" sz="4000" b="1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96355" y="3340735"/>
            <a:ext cx="47294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做</a:t>
            </a:r>
            <a:r>
              <a:rPr lang="zh-CN" altLang="en-US" sz="4000" b="1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宪法小卫</a:t>
            </a:r>
            <a:r>
              <a:rPr lang="zh-CN" altLang="en-US" sz="4000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士</a:t>
            </a:r>
            <a:endParaRPr lang="zh-CN" altLang="en-US" sz="4000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96334" y="4047793"/>
            <a:ext cx="31365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知识</a:t>
            </a:r>
            <a:r>
              <a:rPr lang="zh-CN" altLang="en-US" sz="4000" b="1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问答</a:t>
            </a:r>
            <a:endParaRPr lang="zh-CN" altLang="en-US" sz="4000" b="1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61792" y="2163061"/>
            <a:ext cx="535258" cy="2419449"/>
            <a:chOff x="5428152" y="3488342"/>
            <a:chExt cx="535258" cy="2419449"/>
          </a:xfrm>
        </p:grpSpPr>
        <p:sp>
          <p:nvSpPr>
            <p:cNvPr id="23" name="椭圆 22"/>
            <p:cNvSpPr/>
            <p:nvPr/>
          </p:nvSpPr>
          <p:spPr>
            <a:xfrm>
              <a:off x="5428152" y="3488342"/>
              <a:ext cx="535258" cy="535258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3BBB8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428152" y="4116406"/>
              <a:ext cx="535258" cy="535258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3BBB8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428152" y="4744470"/>
              <a:ext cx="535258" cy="535258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3BBB8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428152" y="5372533"/>
              <a:ext cx="535258" cy="535258"/>
            </a:xfrm>
            <a:prstGeom prst="ellipse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3BBB8"/>
                </a:solidFill>
              </a:endParaRPr>
            </a:p>
          </p:txBody>
        </p:sp>
      </p:grpSp>
      <p:pic>
        <p:nvPicPr>
          <p:cNvPr id="29" name="图片 28" descr="绿色的叶子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043" y="-57150"/>
            <a:ext cx="2750957" cy="2899509"/>
          </a:xfrm>
          <a:prstGeom prst="rect">
            <a:avLst/>
          </a:prstGeom>
        </p:spPr>
      </p:pic>
      <p:pic>
        <p:nvPicPr>
          <p:cNvPr id="8" name="图片 7" descr="图示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24" y="3625112"/>
            <a:ext cx="4050968" cy="3510839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485130" y="2067560"/>
            <a:ext cx="888365" cy="2764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4000" b="1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1</a:t>
            </a:r>
            <a:endParaRPr lang="en-US" altLang="zh-CN" sz="4000" b="1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  <a:p>
            <a:pPr algn="ctr"/>
            <a:r>
              <a:rPr lang="en-US" altLang="zh-CN" sz="4000" b="1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2</a:t>
            </a:r>
            <a:endParaRPr lang="en-US" altLang="zh-CN" sz="4000" b="1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  <a:p>
            <a:pPr algn="ctr"/>
            <a:r>
              <a:rPr lang="en-US" altLang="zh-CN" sz="4000" b="1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3</a:t>
            </a:r>
            <a:endParaRPr lang="en-US" altLang="zh-CN" sz="4000" b="1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  <a:p>
            <a:pPr algn="ctr"/>
            <a:r>
              <a:rPr lang="en-US" altLang="zh-CN" sz="4000" b="1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4</a:t>
            </a:r>
            <a:endParaRPr lang="en-US" altLang="zh-CN" sz="4000" b="1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0" grpId="0"/>
      <p:bldP spid="13" grpId="0"/>
      <p:bldP spid="16" grpId="0"/>
      <p:bldP spid="19" grpId="0"/>
      <p:bldP spid="22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文本框 123"/>
          <p:cNvSpPr txBox="1"/>
          <p:nvPr/>
        </p:nvSpPr>
        <p:spPr>
          <a:xfrm>
            <a:off x="2532350" y="188377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cs typeface="+mn-ea"/>
                <a:sym typeface="+mn-lt"/>
              </a:rPr>
              <a:t>小学生法律儿歌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7846" y="2628447"/>
            <a:ext cx="4167185" cy="3140528"/>
            <a:chOff x="1797846" y="2628447"/>
            <a:chExt cx="4167185" cy="3140528"/>
          </a:xfrm>
        </p:grpSpPr>
        <p:sp>
          <p:nvSpPr>
            <p:cNvPr id="6" name="矩形 5"/>
            <p:cNvSpPr/>
            <p:nvPr/>
          </p:nvSpPr>
          <p:spPr>
            <a:xfrm>
              <a:off x="1797846" y="2628447"/>
              <a:ext cx="4167185" cy="31405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2357438" y="2740083"/>
              <a:ext cx="3393281" cy="2807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从小要学法，法律威力大，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生活大世界，处处不离它。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护己要学法，保护你我他，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法前人平等，用法闯天下。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齐心来学法，歪风都能杀，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弘扬正气好，利民利国家。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926432" y="2766277"/>
              <a:ext cx="3838575" cy="289287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557" y="1771084"/>
            <a:ext cx="3686741" cy="36867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-文本框 17"/>
          <p:cNvSpPr txBox="1"/>
          <p:nvPr>
            <p:custDataLst>
              <p:tags r:id="rId1"/>
            </p:custDataLst>
          </p:nvPr>
        </p:nvSpPr>
        <p:spPr>
          <a:xfrm>
            <a:off x="3238058" y="885448"/>
            <a:ext cx="57158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第</a:t>
            </a:r>
            <a:r>
              <a:rPr lang="en-US" altLang="zh-CN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04</a:t>
            </a:r>
            <a:r>
              <a:rPr lang="zh-CN" altLang="en-US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部分</a:t>
            </a:r>
            <a:endParaRPr lang="zh-CN" altLang="en-US" sz="7200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28" name="PA-组合 22"/>
          <p:cNvGrpSpPr/>
          <p:nvPr>
            <p:custDataLst>
              <p:tags r:id="rId2"/>
            </p:custDataLst>
          </p:nvPr>
        </p:nvGrpSpPr>
        <p:grpSpPr>
          <a:xfrm>
            <a:off x="2815839" y="2453048"/>
            <a:ext cx="6560322" cy="1583220"/>
            <a:chOff x="2324276" y="2733661"/>
            <a:chExt cx="7465860" cy="1583220"/>
          </a:xfrm>
        </p:grpSpPr>
        <p:sp>
          <p:nvSpPr>
            <p:cNvPr id="29" name="PA-文本框 19"/>
            <p:cNvSpPr txBox="1"/>
            <p:nvPr>
              <p:custDataLst>
                <p:tags r:id="rId3"/>
              </p:custDataLst>
            </p:nvPr>
          </p:nvSpPr>
          <p:spPr>
            <a:xfrm>
              <a:off x="2324276" y="2747221"/>
              <a:ext cx="744569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b="1">
                  <a:ln w="1047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百变马丁" panose="02010601030101010101" pitchFamily="2" charset="-122"/>
                  <a:ea typeface="百变马丁" panose="02010601030101010101" pitchFamily="2" charset="-122"/>
                  <a:cs typeface="+mn-ea"/>
                  <a:sym typeface="+mn-lt"/>
                </a:rPr>
                <a:t>知识问答</a:t>
              </a:r>
              <a:endParaRPr lang="zh-CN" altLang="en-US" sz="9600" b="1" dirty="0">
                <a:ln w="1047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PA-文本框 21"/>
            <p:cNvSpPr txBox="1"/>
            <p:nvPr>
              <p:custDataLst>
                <p:tags r:id="rId4"/>
              </p:custDataLst>
            </p:nvPr>
          </p:nvSpPr>
          <p:spPr>
            <a:xfrm>
              <a:off x="2344441" y="2733661"/>
              <a:ext cx="744569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  <a:cs typeface="+mn-ea"/>
                  <a:sym typeface="+mn-lt"/>
                </a:rPr>
                <a:t>知识问答</a:t>
              </a:r>
              <a:endParaRPr lang="zh-CN" altLang="en-US" sz="9600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airplan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465058" y="122647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想一想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Google Shape;1644;p42"/>
          <p:cNvSpPr/>
          <p:nvPr/>
        </p:nvSpPr>
        <p:spPr>
          <a:xfrm>
            <a:off x="1521703" y="5403683"/>
            <a:ext cx="2250778" cy="689271"/>
          </a:xfrm>
          <a:custGeom>
            <a:avLst/>
            <a:gdLst/>
            <a:ahLst/>
            <a:cxnLst/>
            <a:rect l="l" t="t" r="r" b="b"/>
            <a:pathLst>
              <a:path w="14498" h="4133" extrusionOk="0">
                <a:moveTo>
                  <a:pt x="14347" y="1017"/>
                </a:moveTo>
                <a:cubicBezTo>
                  <a:pt x="14314" y="767"/>
                  <a:pt x="14230" y="550"/>
                  <a:pt x="13931" y="517"/>
                </a:cubicBezTo>
                <a:cubicBezTo>
                  <a:pt x="13831" y="500"/>
                  <a:pt x="13731" y="450"/>
                  <a:pt x="13631" y="434"/>
                </a:cubicBezTo>
                <a:cubicBezTo>
                  <a:pt x="13081" y="367"/>
                  <a:pt x="12531" y="234"/>
                  <a:pt x="11964" y="184"/>
                </a:cubicBezTo>
                <a:cubicBezTo>
                  <a:pt x="11648" y="134"/>
                  <a:pt x="11314" y="117"/>
                  <a:pt x="10998" y="117"/>
                </a:cubicBezTo>
                <a:cubicBezTo>
                  <a:pt x="10898" y="117"/>
                  <a:pt x="10798" y="100"/>
                  <a:pt x="10698" y="84"/>
                </a:cubicBezTo>
                <a:cubicBezTo>
                  <a:pt x="10281" y="34"/>
                  <a:pt x="9865" y="17"/>
                  <a:pt x="9448" y="0"/>
                </a:cubicBezTo>
                <a:cubicBezTo>
                  <a:pt x="8065" y="34"/>
                  <a:pt x="6666" y="50"/>
                  <a:pt x="5283" y="67"/>
                </a:cubicBezTo>
                <a:lnTo>
                  <a:pt x="5283" y="50"/>
                </a:lnTo>
                <a:lnTo>
                  <a:pt x="900" y="100"/>
                </a:lnTo>
                <a:cubicBezTo>
                  <a:pt x="734" y="100"/>
                  <a:pt x="584" y="117"/>
                  <a:pt x="450" y="150"/>
                </a:cubicBezTo>
                <a:cubicBezTo>
                  <a:pt x="184" y="167"/>
                  <a:pt x="0" y="384"/>
                  <a:pt x="17" y="634"/>
                </a:cubicBezTo>
                <a:cubicBezTo>
                  <a:pt x="17" y="900"/>
                  <a:pt x="17" y="1167"/>
                  <a:pt x="34" y="1433"/>
                </a:cubicBezTo>
                <a:cubicBezTo>
                  <a:pt x="34" y="1650"/>
                  <a:pt x="67" y="1883"/>
                  <a:pt x="84" y="2100"/>
                </a:cubicBezTo>
                <a:cubicBezTo>
                  <a:pt x="117" y="2450"/>
                  <a:pt x="134" y="2783"/>
                  <a:pt x="184" y="3116"/>
                </a:cubicBezTo>
                <a:cubicBezTo>
                  <a:pt x="234" y="3500"/>
                  <a:pt x="400" y="3666"/>
                  <a:pt x="784" y="3749"/>
                </a:cubicBezTo>
                <a:cubicBezTo>
                  <a:pt x="934" y="3766"/>
                  <a:pt x="1084" y="3783"/>
                  <a:pt x="1233" y="3816"/>
                </a:cubicBezTo>
                <a:cubicBezTo>
                  <a:pt x="1517" y="3849"/>
                  <a:pt x="1817" y="3883"/>
                  <a:pt x="2100" y="3933"/>
                </a:cubicBezTo>
                <a:cubicBezTo>
                  <a:pt x="2467" y="4016"/>
                  <a:pt x="2833" y="4066"/>
                  <a:pt x="3216" y="4066"/>
                </a:cubicBezTo>
                <a:cubicBezTo>
                  <a:pt x="3316" y="4066"/>
                  <a:pt x="3416" y="4083"/>
                  <a:pt x="3516" y="4083"/>
                </a:cubicBezTo>
                <a:cubicBezTo>
                  <a:pt x="3716" y="4099"/>
                  <a:pt x="3950" y="4116"/>
                  <a:pt x="4149" y="4116"/>
                </a:cubicBezTo>
                <a:cubicBezTo>
                  <a:pt x="4666" y="4133"/>
                  <a:pt x="5183" y="4099"/>
                  <a:pt x="5699" y="4049"/>
                </a:cubicBezTo>
                <a:cubicBezTo>
                  <a:pt x="6116" y="3999"/>
                  <a:pt x="6566" y="4033"/>
                  <a:pt x="6982" y="4016"/>
                </a:cubicBezTo>
                <a:cubicBezTo>
                  <a:pt x="7899" y="3983"/>
                  <a:pt x="8815" y="4016"/>
                  <a:pt x="9748" y="3916"/>
                </a:cubicBezTo>
                <a:cubicBezTo>
                  <a:pt x="10265" y="3866"/>
                  <a:pt x="10798" y="3849"/>
                  <a:pt x="11331" y="3816"/>
                </a:cubicBezTo>
                <a:cubicBezTo>
                  <a:pt x="11831" y="3816"/>
                  <a:pt x="12331" y="3783"/>
                  <a:pt x="12831" y="3733"/>
                </a:cubicBezTo>
                <a:cubicBezTo>
                  <a:pt x="13114" y="3666"/>
                  <a:pt x="13397" y="3649"/>
                  <a:pt x="13681" y="3583"/>
                </a:cubicBezTo>
                <a:cubicBezTo>
                  <a:pt x="13814" y="3550"/>
                  <a:pt x="13947" y="3500"/>
                  <a:pt x="14064" y="3416"/>
                </a:cubicBezTo>
                <a:cubicBezTo>
                  <a:pt x="14430" y="3200"/>
                  <a:pt x="14497" y="3116"/>
                  <a:pt x="14414" y="2683"/>
                </a:cubicBezTo>
                <a:cubicBezTo>
                  <a:pt x="14364" y="2250"/>
                  <a:pt x="14347" y="1833"/>
                  <a:pt x="14347" y="1400"/>
                </a:cubicBezTo>
                <a:cubicBezTo>
                  <a:pt x="14347" y="1267"/>
                  <a:pt x="14364" y="1150"/>
                  <a:pt x="14347" y="1017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95438" y="1922595"/>
            <a:ext cx="9001124" cy="1705386"/>
            <a:chOff x="1595438" y="1922595"/>
            <a:chExt cx="9001124" cy="1705386"/>
          </a:xfrm>
        </p:grpSpPr>
        <p:sp>
          <p:nvSpPr>
            <p:cNvPr id="25" name="文本框 24"/>
            <p:cNvSpPr txBox="1"/>
            <p:nvPr/>
          </p:nvSpPr>
          <p:spPr>
            <a:xfrm>
              <a:off x="1595438" y="1953738"/>
              <a:ext cx="6106543" cy="1422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、宪法宣传日是哪一天？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A. 11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   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B. 12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   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C. 11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    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D. 12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97358" y="3059285"/>
              <a:ext cx="1653017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正确答案：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595438" y="1922595"/>
              <a:ext cx="9001124" cy="170538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236744" y="1953738"/>
              <a:ext cx="0" cy="16742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595438" y="4024469"/>
            <a:ext cx="9001124" cy="1671997"/>
            <a:chOff x="1595438" y="4024469"/>
            <a:chExt cx="9001124" cy="1671997"/>
          </a:xfrm>
        </p:grpSpPr>
        <p:sp>
          <p:nvSpPr>
            <p:cNvPr id="14" name="文本框 13"/>
            <p:cNvSpPr txBox="1"/>
            <p:nvPr/>
          </p:nvSpPr>
          <p:spPr>
            <a:xfrm>
              <a:off x="1659942" y="4024469"/>
              <a:ext cx="6042039" cy="1422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、第一个法制宣传日是哪一年？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A. 2001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     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B. 2010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     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C. 2002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     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D. 2003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597358" y="5197354"/>
              <a:ext cx="1638590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正确答案：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95438" y="4029234"/>
              <a:ext cx="9001124" cy="166723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236744" y="4024469"/>
              <a:ext cx="0" cy="16719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 descr="卡通人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t="14502" r="51474" b="54604"/>
          <a:stretch>
            <a:fillRect/>
          </a:stretch>
        </p:blipFill>
        <p:spPr>
          <a:xfrm>
            <a:off x="8592416" y="3710682"/>
            <a:ext cx="1514352" cy="1514352"/>
          </a:xfrm>
          <a:custGeom>
            <a:avLst/>
            <a:gdLst>
              <a:gd name="connsiteX0" fmla="*/ 342932 w 685864"/>
              <a:gd name="connsiteY0" fmla="*/ 0 h 685864"/>
              <a:gd name="connsiteX1" fmla="*/ 685864 w 685864"/>
              <a:gd name="connsiteY1" fmla="*/ 342932 h 685864"/>
              <a:gd name="connsiteX2" fmla="*/ 342932 w 685864"/>
              <a:gd name="connsiteY2" fmla="*/ 685864 h 685864"/>
              <a:gd name="connsiteX3" fmla="*/ 0 w 685864"/>
              <a:gd name="connsiteY3" fmla="*/ 342932 h 685864"/>
              <a:gd name="connsiteX4" fmla="*/ 342932 w 685864"/>
              <a:gd name="connsiteY4" fmla="*/ 0 h 685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64" h="685864">
                <a:moveTo>
                  <a:pt x="342932" y="0"/>
                </a:moveTo>
                <a:cubicBezTo>
                  <a:pt x="532328" y="0"/>
                  <a:pt x="685864" y="153536"/>
                  <a:pt x="685864" y="342932"/>
                </a:cubicBezTo>
                <a:cubicBezTo>
                  <a:pt x="685864" y="532328"/>
                  <a:pt x="532328" y="685864"/>
                  <a:pt x="342932" y="685864"/>
                </a:cubicBezTo>
                <a:cubicBezTo>
                  <a:pt x="153536" y="685864"/>
                  <a:pt x="0" y="532328"/>
                  <a:pt x="0" y="342932"/>
                </a:cubicBezTo>
                <a:cubicBezTo>
                  <a:pt x="0" y="153536"/>
                  <a:pt x="153536" y="0"/>
                  <a:pt x="342932" y="0"/>
                </a:cubicBezTo>
                <a:close/>
              </a:path>
            </a:pathLst>
          </a:custGeom>
        </p:spPr>
      </p:pic>
      <p:pic>
        <p:nvPicPr>
          <p:cNvPr id="23" name="图片 22" descr="卡通人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4441" r="14615" b="50175"/>
          <a:stretch>
            <a:fillRect/>
          </a:stretch>
        </p:blipFill>
        <p:spPr>
          <a:xfrm>
            <a:off x="8634085" y="1547060"/>
            <a:ext cx="1579562" cy="1579562"/>
          </a:xfrm>
          <a:custGeom>
            <a:avLst/>
            <a:gdLst>
              <a:gd name="connsiteX0" fmla="*/ 392773 w 785546"/>
              <a:gd name="connsiteY0" fmla="*/ 0 h 785546"/>
              <a:gd name="connsiteX1" fmla="*/ 785546 w 785546"/>
              <a:gd name="connsiteY1" fmla="*/ 392773 h 785546"/>
              <a:gd name="connsiteX2" fmla="*/ 392773 w 785546"/>
              <a:gd name="connsiteY2" fmla="*/ 785546 h 785546"/>
              <a:gd name="connsiteX3" fmla="*/ 0 w 785546"/>
              <a:gd name="connsiteY3" fmla="*/ 392773 h 785546"/>
              <a:gd name="connsiteX4" fmla="*/ 392773 w 785546"/>
              <a:gd name="connsiteY4" fmla="*/ 0 h 78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546" h="785546">
                <a:moveTo>
                  <a:pt x="392773" y="0"/>
                </a:moveTo>
                <a:cubicBezTo>
                  <a:pt x="609696" y="0"/>
                  <a:pt x="785546" y="175850"/>
                  <a:pt x="785546" y="392773"/>
                </a:cubicBezTo>
                <a:cubicBezTo>
                  <a:pt x="785546" y="609696"/>
                  <a:pt x="609696" y="785546"/>
                  <a:pt x="392773" y="785546"/>
                </a:cubicBezTo>
                <a:cubicBezTo>
                  <a:pt x="175850" y="785546"/>
                  <a:pt x="0" y="609696"/>
                  <a:pt x="0" y="392773"/>
                </a:cubicBezTo>
                <a:cubicBezTo>
                  <a:pt x="0" y="175850"/>
                  <a:pt x="175850" y="0"/>
                  <a:pt x="392773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644;p42"/>
          <p:cNvSpPr/>
          <p:nvPr/>
        </p:nvSpPr>
        <p:spPr>
          <a:xfrm>
            <a:off x="5644853" y="5270010"/>
            <a:ext cx="2250778" cy="689271"/>
          </a:xfrm>
          <a:custGeom>
            <a:avLst/>
            <a:gdLst/>
            <a:ahLst/>
            <a:cxnLst/>
            <a:rect l="l" t="t" r="r" b="b"/>
            <a:pathLst>
              <a:path w="14498" h="4133" extrusionOk="0">
                <a:moveTo>
                  <a:pt x="14347" y="1017"/>
                </a:moveTo>
                <a:cubicBezTo>
                  <a:pt x="14314" y="767"/>
                  <a:pt x="14230" y="550"/>
                  <a:pt x="13931" y="517"/>
                </a:cubicBezTo>
                <a:cubicBezTo>
                  <a:pt x="13831" y="500"/>
                  <a:pt x="13731" y="450"/>
                  <a:pt x="13631" y="434"/>
                </a:cubicBezTo>
                <a:cubicBezTo>
                  <a:pt x="13081" y="367"/>
                  <a:pt x="12531" y="234"/>
                  <a:pt x="11964" y="184"/>
                </a:cubicBezTo>
                <a:cubicBezTo>
                  <a:pt x="11648" y="134"/>
                  <a:pt x="11314" y="117"/>
                  <a:pt x="10998" y="117"/>
                </a:cubicBezTo>
                <a:cubicBezTo>
                  <a:pt x="10898" y="117"/>
                  <a:pt x="10798" y="100"/>
                  <a:pt x="10698" y="84"/>
                </a:cubicBezTo>
                <a:cubicBezTo>
                  <a:pt x="10281" y="34"/>
                  <a:pt x="9865" y="17"/>
                  <a:pt x="9448" y="0"/>
                </a:cubicBezTo>
                <a:cubicBezTo>
                  <a:pt x="8065" y="34"/>
                  <a:pt x="6666" y="50"/>
                  <a:pt x="5283" y="67"/>
                </a:cubicBezTo>
                <a:lnTo>
                  <a:pt x="5283" y="50"/>
                </a:lnTo>
                <a:lnTo>
                  <a:pt x="900" y="100"/>
                </a:lnTo>
                <a:cubicBezTo>
                  <a:pt x="734" y="100"/>
                  <a:pt x="584" y="117"/>
                  <a:pt x="450" y="150"/>
                </a:cubicBezTo>
                <a:cubicBezTo>
                  <a:pt x="184" y="167"/>
                  <a:pt x="0" y="384"/>
                  <a:pt x="17" y="634"/>
                </a:cubicBezTo>
                <a:cubicBezTo>
                  <a:pt x="17" y="900"/>
                  <a:pt x="17" y="1167"/>
                  <a:pt x="34" y="1433"/>
                </a:cubicBezTo>
                <a:cubicBezTo>
                  <a:pt x="34" y="1650"/>
                  <a:pt x="67" y="1883"/>
                  <a:pt x="84" y="2100"/>
                </a:cubicBezTo>
                <a:cubicBezTo>
                  <a:pt x="117" y="2450"/>
                  <a:pt x="134" y="2783"/>
                  <a:pt x="184" y="3116"/>
                </a:cubicBezTo>
                <a:cubicBezTo>
                  <a:pt x="234" y="3500"/>
                  <a:pt x="400" y="3666"/>
                  <a:pt x="784" y="3749"/>
                </a:cubicBezTo>
                <a:cubicBezTo>
                  <a:pt x="934" y="3766"/>
                  <a:pt x="1084" y="3783"/>
                  <a:pt x="1233" y="3816"/>
                </a:cubicBezTo>
                <a:cubicBezTo>
                  <a:pt x="1517" y="3849"/>
                  <a:pt x="1817" y="3883"/>
                  <a:pt x="2100" y="3933"/>
                </a:cubicBezTo>
                <a:cubicBezTo>
                  <a:pt x="2467" y="4016"/>
                  <a:pt x="2833" y="4066"/>
                  <a:pt x="3216" y="4066"/>
                </a:cubicBezTo>
                <a:cubicBezTo>
                  <a:pt x="3316" y="4066"/>
                  <a:pt x="3416" y="4083"/>
                  <a:pt x="3516" y="4083"/>
                </a:cubicBezTo>
                <a:cubicBezTo>
                  <a:pt x="3716" y="4099"/>
                  <a:pt x="3950" y="4116"/>
                  <a:pt x="4149" y="4116"/>
                </a:cubicBezTo>
                <a:cubicBezTo>
                  <a:pt x="4666" y="4133"/>
                  <a:pt x="5183" y="4099"/>
                  <a:pt x="5699" y="4049"/>
                </a:cubicBezTo>
                <a:cubicBezTo>
                  <a:pt x="6116" y="3999"/>
                  <a:pt x="6566" y="4033"/>
                  <a:pt x="6982" y="4016"/>
                </a:cubicBezTo>
                <a:cubicBezTo>
                  <a:pt x="7899" y="3983"/>
                  <a:pt x="8815" y="4016"/>
                  <a:pt x="9748" y="3916"/>
                </a:cubicBezTo>
                <a:cubicBezTo>
                  <a:pt x="10265" y="3866"/>
                  <a:pt x="10798" y="3849"/>
                  <a:pt x="11331" y="3816"/>
                </a:cubicBezTo>
                <a:cubicBezTo>
                  <a:pt x="11831" y="3816"/>
                  <a:pt x="12331" y="3783"/>
                  <a:pt x="12831" y="3733"/>
                </a:cubicBezTo>
                <a:cubicBezTo>
                  <a:pt x="13114" y="3666"/>
                  <a:pt x="13397" y="3649"/>
                  <a:pt x="13681" y="3583"/>
                </a:cubicBezTo>
                <a:cubicBezTo>
                  <a:pt x="13814" y="3550"/>
                  <a:pt x="13947" y="3500"/>
                  <a:pt x="14064" y="3416"/>
                </a:cubicBezTo>
                <a:cubicBezTo>
                  <a:pt x="14430" y="3200"/>
                  <a:pt x="14497" y="3116"/>
                  <a:pt x="14414" y="2683"/>
                </a:cubicBezTo>
                <a:cubicBezTo>
                  <a:pt x="14364" y="2250"/>
                  <a:pt x="14347" y="1833"/>
                  <a:pt x="14347" y="1400"/>
                </a:cubicBezTo>
                <a:cubicBezTo>
                  <a:pt x="14347" y="1267"/>
                  <a:pt x="14364" y="1150"/>
                  <a:pt x="14347" y="1017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95438" y="1922595"/>
            <a:ext cx="9001124" cy="3018598"/>
            <a:chOff x="1595438" y="1922595"/>
            <a:chExt cx="9001124" cy="3018598"/>
          </a:xfrm>
        </p:grpSpPr>
        <p:sp>
          <p:nvSpPr>
            <p:cNvPr id="25" name="文本框 24"/>
            <p:cNvSpPr txBox="1"/>
            <p:nvPr/>
          </p:nvSpPr>
          <p:spPr>
            <a:xfrm>
              <a:off x="1903259" y="2046180"/>
              <a:ext cx="4943982" cy="2807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、关于宪法的说法，以下不正确的是（）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宪法是国家的根本大法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B.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宪法又称母法、最高法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宪法的法律效力不高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宪法是制定普通法律的依据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293679" y="4354504"/>
              <a:ext cx="1653017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正确答案：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595438" y="1922595"/>
              <a:ext cx="9001124" cy="301373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7643812" y="1958600"/>
              <a:ext cx="0" cy="29825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 descr="卡通人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282" y="1463230"/>
            <a:ext cx="3473101" cy="34731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88947" y="1958797"/>
            <a:ext cx="8470482" cy="3013736"/>
            <a:chOff x="1688947" y="1958797"/>
            <a:chExt cx="8470482" cy="3013736"/>
          </a:xfrm>
        </p:grpSpPr>
        <p:sp>
          <p:nvSpPr>
            <p:cNvPr id="25" name="文本框 24"/>
            <p:cNvSpPr txBox="1"/>
            <p:nvPr/>
          </p:nvSpPr>
          <p:spPr>
            <a:xfrm>
              <a:off x="1688947" y="1958797"/>
              <a:ext cx="5969904" cy="2807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、以下违反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道路交通安全法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的行为是哪一项？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一边开车一边打手机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B.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行人过马路要遵守红灯停、绿灯行的规则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高速公路上开车时不占用应急车道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开车时系好安全带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20839" y="4473422"/>
              <a:ext cx="1638590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正确答案：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595438" y="1958797"/>
            <a:ext cx="9001124" cy="301373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7972425" y="1958797"/>
            <a:ext cx="0" cy="30137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740" y="1931646"/>
            <a:ext cx="2791331" cy="27913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95438" y="1958797"/>
            <a:ext cx="9001124" cy="3013736"/>
            <a:chOff x="1595438" y="1958797"/>
            <a:chExt cx="9001124" cy="3013736"/>
          </a:xfrm>
        </p:grpSpPr>
        <p:sp>
          <p:nvSpPr>
            <p:cNvPr id="25" name="文本框 24"/>
            <p:cNvSpPr txBox="1"/>
            <p:nvPr/>
          </p:nvSpPr>
          <p:spPr>
            <a:xfrm>
              <a:off x="1798980" y="2651741"/>
              <a:ext cx="5969904" cy="1422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、到目前为止，我国行后制定并颁布了几部宪法？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一部     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B.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二部     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三部      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四部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62497" y="4415065"/>
              <a:ext cx="1653017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正确答案：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595438" y="1958797"/>
              <a:ext cx="9001124" cy="3013736"/>
              <a:chOff x="1595438" y="1958797"/>
              <a:chExt cx="9001124" cy="3013736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595438" y="1958797"/>
                <a:ext cx="9001124" cy="301373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7972425" y="1958797"/>
                <a:ext cx="0" cy="301373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25" y="2384276"/>
            <a:ext cx="2617436" cy="1744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95438" y="1958797"/>
            <a:ext cx="9001124" cy="3013736"/>
            <a:chOff x="1595438" y="1958797"/>
            <a:chExt cx="9001124" cy="3013736"/>
          </a:xfrm>
        </p:grpSpPr>
        <p:sp>
          <p:nvSpPr>
            <p:cNvPr id="25" name="文本框 24"/>
            <p:cNvSpPr txBox="1"/>
            <p:nvPr/>
          </p:nvSpPr>
          <p:spPr>
            <a:xfrm>
              <a:off x="1946122" y="2061378"/>
              <a:ext cx="5456943" cy="2807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、宪法规定中华人民共和国的根本制度是（）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A. “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一个国家，两种制度”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B.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人民民主专政制度      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人民代表大会制度      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社会主义制度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92861" y="4473422"/>
              <a:ext cx="1653017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正确答案：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595438" y="1958797"/>
              <a:ext cx="9001124" cy="3013736"/>
              <a:chOff x="1595438" y="1958797"/>
              <a:chExt cx="9001124" cy="3013736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595438" y="1958797"/>
                <a:ext cx="9001124" cy="301373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7972425" y="1958797"/>
                <a:ext cx="0" cy="301373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椭圆 8"/>
          <p:cNvSpPr>
            <a:spLocks noChangeAspect="1"/>
          </p:cNvSpPr>
          <p:nvPr/>
        </p:nvSpPr>
        <p:spPr>
          <a:xfrm>
            <a:off x="8154850" y="2166515"/>
            <a:ext cx="2259287" cy="2259287"/>
          </a:xfrm>
          <a:prstGeom prst="ellipse">
            <a:avLst/>
          </a:prstGeom>
          <a:solidFill>
            <a:srgbClr val="C00000"/>
          </a:solidFill>
          <a:ln w="38100" cap="flat" cmpd="sng" algn="ctr">
            <a:solidFill>
              <a:srgbClr val="C00000">
                <a:alpha val="3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835" y="2356299"/>
            <a:ext cx="2011317" cy="18797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5438" y="2080241"/>
            <a:ext cx="9001124" cy="3013736"/>
            <a:chOff x="1595438" y="2080241"/>
            <a:chExt cx="9001124" cy="3013736"/>
          </a:xfrm>
        </p:grpSpPr>
        <p:sp>
          <p:nvSpPr>
            <p:cNvPr id="25" name="文本框 24"/>
            <p:cNvSpPr txBox="1"/>
            <p:nvPr/>
          </p:nvSpPr>
          <p:spPr>
            <a:xfrm>
              <a:off x="1860397" y="2080241"/>
              <a:ext cx="4615366" cy="2807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7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、我国的根本政治制度是（）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社会主义制度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B.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生产资料的社会主义公有制      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人民代表大会制      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D. 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共产党领导的多党合作和政治协商制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27190" y="4541348"/>
              <a:ext cx="1653017" cy="499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正确答案：</a:t>
              </a: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595438" y="2080241"/>
              <a:ext cx="9001124" cy="3013736"/>
              <a:chOff x="1595438" y="1958797"/>
              <a:chExt cx="9001124" cy="301373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595438" y="1958797"/>
                <a:ext cx="9001124" cy="301373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7972425" y="1958797"/>
                <a:ext cx="0" cy="301373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图片 9" descr="图片包含 游戏机, 灯, 飞机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169" y="1733913"/>
            <a:ext cx="2807435" cy="2807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895043" y="915720"/>
            <a:ext cx="2401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13BBB8"/>
                </a:solidFill>
                <a:cs typeface="+mn-ea"/>
                <a:sym typeface="+mn-lt"/>
              </a:rPr>
              <a:t>宣誓</a:t>
            </a:r>
            <a:endParaRPr lang="zh-CN" altLang="en-US" sz="8000" dirty="0">
              <a:solidFill>
                <a:srgbClr val="13BBB8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95438" y="2845777"/>
            <a:ext cx="7064276" cy="2224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我们郑重宣誓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: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从我做起，从现在做起，彻底告别不良行为习惯，提高法制意识，远离违法犯罪，做一个文明的小学生，做一个合法的小公民，为社会和谐贡献力量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!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9929" y="1632541"/>
            <a:ext cx="4064246" cy="52254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-文本框 17"/>
          <p:cNvSpPr txBox="1"/>
          <p:nvPr>
            <p:custDataLst>
              <p:tags r:id="rId1"/>
            </p:custDataLst>
          </p:nvPr>
        </p:nvSpPr>
        <p:spPr>
          <a:xfrm>
            <a:off x="3238058" y="885448"/>
            <a:ext cx="57158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第</a:t>
            </a:r>
            <a:r>
              <a:rPr lang="en-US" altLang="zh-CN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1</a:t>
            </a:r>
            <a:r>
              <a:rPr lang="zh-CN" altLang="en-US" sz="720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rPr>
              <a:t>部分</a:t>
            </a:r>
            <a:endParaRPr lang="zh-CN" altLang="en-US" sz="7200" dirty="0">
              <a:solidFill>
                <a:srgbClr val="13BBB8"/>
              </a:solidFill>
              <a:latin typeface="百变马丁" panose="02010601030101010101" pitchFamily="2" charset="-122"/>
              <a:ea typeface="百变马丁" panose="02010601030101010101" pitchFamily="2" charset="-122"/>
              <a:cs typeface="+mn-ea"/>
              <a:sym typeface="+mn-lt"/>
            </a:endParaRPr>
          </a:p>
        </p:txBody>
      </p:sp>
      <p:grpSp>
        <p:nvGrpSpPr>
          <p:cNvPr id="28" name="PA-组合 22"/>
          <p:cNvGrpSpPr/>
          <p:nvPr>
            <p:custDataLst>
              <p:tags r:id="rId2"/>
            </p:custDataLst>
          </p:nvPr>
        </p:nvGrpSpPr>
        <p:grpSpPr>
          <a:xfrm>
            <a:off x="2815839" y="2453048"/>
            <a:ext cx="6560322" cy="1583220"/>
            <a:chOff x="2324276" y="2733661"/>
            <a:chExt cx="7465860" cy="1583220"/>
          </a:xfrm>
        </p:grpSpPr>
        <p:sp>
          <p:nvSpPr>
            <p:cNvPr id="29" name="PA-文本框 19"/>
            <p:cNvSpPr txBox="1"/>
            <p:nvPr>
              <p:custDataLst>
                <p:tags r:id="rId3"/>
              </p:custDataLst>
            </p:nvPr>
          </p:nvSpPr>
          <p:spPr>
            <a:xfrm>
              <a:off x="2324276" y="2747221"/>
              <a:ext cx="744569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b="1" dirty="0">
                  <a:ln w="10477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百变马丁" panose="02010601030101010101" pitchFamily="2" charset="-122"/>
                  <a:ea typeface="百变马丁" panose="02010601030101010101" pitchFamily="2" charset="-122"/>
                  <a:cs typeface="+mn-ea"/>
                  <a:sym typeface="+mn-lt"/>
                </a:rPr>
                <a:t>了解宪法</a:t>
              </a:r>
              <a:endParaRPr lang="zh-CN" altLang="en-US" sz="9600" b="1" dirty="0">
                <a:ln w="10477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0" name="PA-文本框 21"/>
            <p:cNvSpPr txBox="1"/>
            <p:nvPr>
              <p:custDataLst>
                <p:tags r:id="rId4"/>
              </p:custDataLst>
            </p:nvPr>
          </p:nvSpPr>
          <p:spPr>
            <a:xfrm>
              <a:off x="2344441" y="2733661"/>
              <a:ext cx="744569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600" dirty="0">
                  <a:solidFill>
                    <a:srgbClr val="13BBB8"/>
                  </a:solidFill>
                  <a:latin typeface="百变马丁" panose="02010601030101010101" pitchFamily="2" charset="-122"/>
                  <a:ea typeface="百变马丁" panose="02010601030101010101" pitchFamily="2" charset="-122"/>
                  <a:cs typeface="+mn-ea"/>
                  <a:sym typeface="+mn-lt"/>
                </a:rPr>
                <a:t>了解宪法</a:t>
              </a:r>
              <a:endParaRPr lang="zh-CN" altLang="en-US" sz="9600" dirty="0">
                <a:solidFill>
                  <a:srgbClr val="13BBB8"/>
                </a:solidFill>
                <a:latin typeface="百变马丁" panose="02010601030101010101" pitchFamily="2" charset="-122"/>
                <a:ea typeface="百变马丁" panose="02010601030101010101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airplan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1595438" y="1567955"/>
          <a:ext cx="6007146" cy="3828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662"/>
                <a:gridCol w="5151484"/>
              </a:tblGrid>
              <a:tr h="9572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572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572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572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3" name="Google Shape;1643;p42"/>
          <p:cNvGrpSpPr/>
          <p:nvPr/>
        </p:nvGrpSpPr>
        <p:grpSpPr>
          <a:xfrm>
            <a:off x="1328546" y="1334535"/>
            <a:ext cx="6274037" cy="4188930"/>
            <a:chOff x="1016004" y="1273354"/>
            <a:chExt cx="5528487" cy="3598899"/>
          </a:xfrm>
          <a:noFill/>
        </p:grpSpPr>
        <p:sp>
          <p:nvSpPr>
            <p:cNvPr id="34" name="Google Shape;1644;p42"/>
            <p:cNvSpPr/>
            <p:nvPr/>
          </p:nvSpPr>
          <p:spPr>
            <a:xfrm>
              <a:off x="1623875" y="1401900"/>
              <a:ext cx="3677947" cy="676975"/>
            </a:xfrm>
            <a:custGeom>
              <a:avLst/>
              <a:gdLst/>
              <a:ahLst/>
              <a:cxnLst/>
              <a:rect l="l" t="t" r="r" b="b"/>
              <a:pathLst>
                <a:path w="14498" h="4133" extrusionOk="0">
                  <a:moveTo>
                    <a:pt x="14347" y="1017"/>
                  </a:moveTo>
                  <a:cubicBezTo>
                    <a:pt x="14314" y="767"/>
                    <a:pt x="14230" y="550"/>
                    <a:pt x="13931" y="517"/>
                  </a:cubicBezTo>
                  <a:cubicBezTo>
                    <a:pt x="13831" y="500"/>
                    <a:pt x="13731" y="450"/>
                    <a:pt x="13631" y="434"/>
                  </a:cubicBezTo>
                  <a:cubicBezTo>
                    <a:pt x="13081" y="367"/>
                    <a:pt x="12531" y="234"/>
                    <a:pt x="11964" y="184"/>
                  </a:cubicBezTo>
                  <a:cubicBezTo>
                    <a:pt x="11648" y="134"/>
                    <a:pt x="11314" y="117"/>
                    <a:pt x="10998" y="117"/>
                  </a:cubicBezTo>
                  <a:cubicBezTo>
                    <a:pt x="10898" y="117"/>
                    <a:pt x="10798" y="100"/>
                    <a:pt x="10698" y="84"/>
                  </a:cubicBezTo>
                  <a:cubicBezTo>
                    <a:pt x="10281" y="34"/>
                    <a:pt x="9865" y="17"/>
                    <a:pt x="9448" y="0"/>
                  </a:cubicBezTo>
                  <a:cubicBezTo>
                    <a:pt x="8065" y="34"/>
                    <a:pt x="6666" y="50"/>
                    <a:pt x="5283" y="67"/>
                  </a:cubicBezTo>
                  <a:lnTo>
                    <a:pt x="5283" y="50"/>
                  </a:lnTo>
                  <a:lnTo>
                    <a:pt x="900" y="100"/>
                  </a:lnTo>
                  <a:cubicBezTo>
                    <a:pt x="734" y="100"/>
                    <a:pt x="584" y="117"/>
                    <a:pt x="450" y="150"/>
                  </a:cubicBezTo>
                  <a:cubicBezTo>
                    <a:pt x="184" y="167"/>
                    <a:pt x="0" y="384"/>
                    <a:pt x="17" y="634"/>
                  </a:cubicBezTo>
                  <a:cubicBezTo>
                    <a:pt x="17" y="900"/>
                    <a:pt x="17" y="1167"/>
                    <a:pt x="34" y="1433"/>
                  </a:cubicBezTo>
                  <a:cubicBezTo>
                    <a:pt x="34" y="1650"/>
                    <a:pt x="67" y="1883"/>
                    <a:pt x="84" y="2100"/>
                  </a:cubicBezTo>
                  <a:cubicBezTo>
                    <a:pt x="117" y="2450"/>
                    <a:pt x="134" y="2783"/>
                    <a:pt x="184" y="3116"/>
                  </a:cubicBezTo>
                  <a:cubicBezTo>
                    <a:pt x="234" y="3500"/>
                    <a:pt x="400" y="3666"/>
                    <a:pt x="784" y="3749"/>
                  </a:cubicBezTo>
                  <a:cubicBezTo>
                    <a:pt x="934" y="3766"/>
                    <a:pt x="1084" y="3783"/>
                    <a:pt x="1233" y="3816"/>
                  </a:cubicBezTo>
                  <a:cubicBezTo>
                    <a:pt x="1517" y="3849"/>
                    <a:pt x="1817" y="3883"/>
                    <a:pt x="2100" y="3933"/>
                  </a:cubicBezTo>
                  <a:cubicBezTo>
                    <a:pt x="2467" y="4016"/>
                    <a:pt x="2833" y="4066"/>
                    <a:pt x="3216" y="4066"/>
                  </a:cubicBezTo>
                  <a:cubicBezTo>
                    <a:pt x="3316" y="4066"/>
                    <a:pt x="3416" y="4083"/>
                    <a:pt x="3516" y="4083"/>
                  </a:cubicBezTo>
                  <a:cubicBezTo>
                    <a:pt x="3716" y="4099"/>
                    <a:pt x="3950" y="4116"/>
                    <a:pt x="4149" y="4116"/>
                  </a:cubicBezTo>
                  <a:cubicBezTo>
                    <a:pt x="4666" y="4133"/>
                    <a:pt x="5183" y="4099"/>
                    <a:pt x="5699" y="4049"/>
                  </a:cubicBezTo>
                  <a:cubicBezTo>
                    <a:pt x="6116" y="3999"/>
                    <a:pt x="6566" y="4033"/>
                    <a:pt x="6982" y="4016"/>
                  </a:cubicBezTo>
                  <a:cubicBezTo>
                    <a:pt x="7899" y="3983"/>
                    <a:pt x="8815" y="4016"/>
                    <a:pt x="9748" y="3916"/>
                  </a:cubicBezTo>
                  <a:cubicBezTo>
                    <a:pt x="10265" y="3866"/>
                    <a:pt x="10798" y="3849"/>
                    <a:pt x="11331" y="3816"/>
                  </a:cubicBezTo>
                  <a:cubicBezTo>
                    <a:pt x="11831" y="3816"/>
                    <a:pt x="12331" y="3783"/>
                    <a:pt x="12831" y="3733"/>
                  </a:cubicBezTo>
                  <a:cubicBezTo>
                    <a:pt x="13114" y="3666"/>
                    <a:pt x="13397" y="3649"/>
                    <a:pt x="13681" y="3583"/>
                  </a:cubicBezTo>
                  <a:cubicBezTo>
                    <a:pt x="13814" y="3550"/>
                    <a:pt x="13947" y="3500"/>
                    <a:pt x="14064" y="3416"/>
                  </a:cubicBezTo>
                  <a:cubicBezTo>
                    <a:pt x="14430" y="3200"/>
                    <a:pt x="14497" y="3116"/>
                    <a:pt x="14414" y="2683"/>
                  </a:cubicBezTo>
                  <a:cubicBezTo>
                    <a:pt x="14364" y="2250"/>
                    <a:pt x="14347" y="1833"/>
                    <a:pt x="14347" y="1400"/>
                  </a:cubicBezTo>
                  <a:cubicBezTo>
                    <a:pt x="14347" y="1267"/>
                    <a:pt x="14364" y="1150"/>
                    <a:pt x="14347" y="10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2000" i="0" u="none" strike="noStrike" kern="0" cap="none" spc="0" normalizeH="0" baseline="0" noProof="0">
                <a:ln>
                  <a:noFill/>
                </a:ln>
                <a:solidFill>
                  <a:srgbClr val="13BBB8"/>
                </a:solidFill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5" name="Google Shape;1645;p42"/>
            <p:cNvGrpSpPr/>
            <p:nvPr/>
          </p:nvGrpSpPr>
          <p:grpSpPr>
            <a:xfrm>
              <a:off x="1016004" y="1273354"/>
              <a:ext cx="1228843" cy="868187"/>
              <a:chOff x="390675" y="534475"/>
              <a:chExt cx="1051371" cy="742802"/>
            </a:xfrm>
            <a:grpFill/>
          </p:grpSpPr>
          <p:sp>
            <p:nvSpPr>
              <p:cNvPr id="48" name="Google Shape;1646;p42"/>
              <p:cNvSpPr/>
              <p:nvPr/>
            </p:nvSpPr>
            <p:spPr>
              <a:xfrm>
                <a:off x="416650" y="551925"/>
                <a:ext cx="1007575" cy="708650"/>
              </a:xfrm>
              <a:custGeom>
                <a:avLst/>
                <a:gdLst/>
                <a:ahLst/>
                <a:cxnLst/>
                <a:rect l="l" t="t" r="r" b="b"/>
                <a:pathLst>
                  <a:path w="40303" h="28346" extrusionOk="0">
                    <a:moveTo>
                      <a:pt x="0" y="17317"/>
                    </a:moveTo>
                    <a:lnTo>
                      <a:pt x="5669" y="11854"/>
                    </a:lnTo>
                    <a:lnTo>
                      <a:pt x="1752" y="7731"/>
                    </a:lnTo>
                    <a:lnTo>
                      <a:pt x="8349" y="7421"/>
                    </a:lnTo>
                    <a:lnTo>
                      <a:pt x="11235" y="2577"/>
                    </a:lnTo>
                    <a:lnTo>
                      <a:pt x="14637" y="5875"/>
                    </a:lnTo>
                    <a:lnTo>
                      <a:pt x="20718" y="0"/>
                    </a:lnTo>
                    <a:lnTo>
                      <a:pt x="23913" y="5463"/>
                    </a:lnTo>
                    <a:lnTo>
                      <a:pt x="31953" y="2886"/>
                    </a:lnTo>
                    <a:lnTo>
                      <a:pt x="31850" y="8968"/>
                    </a:lnTo>
                    <a:lnTo>
                      <a:pt x="40199" y="11132"/>
                    </a:lnTo>
                    <a:lnTo>
                      <a:pt x="38035" y="12988"/>
                    </a:lnTo>
                    <a:lnTo>
                      <a:pt x="35355" y="14121"/>
                    </a:lnTo>
                    <a:lnTo>
                      <a:pt x="40303" y="19378"/>
                    </a:lnTo>
                    <a:lnTo>
                      <a:pt x="31438" y="21027"/>
                    </a:lnTo>
                    <a:lnTo>
                      <a:pt x="31541" y="25460"/>
                    </a:lnTo>
                    <a:lnTo>
                      <a:pt x="24635" y="22471"/>
                    </a:lnTo>
                    <a:lnTo>
                      <a:pt x="23089" y="27727"/>
                    </a:lnTo>
                    <a:lnTo>
                      <a:pt x="18141" y="24841"/>
                    </a:lnTo>
                    <a:lnTo>
                      <a:pt x="14843" y="28346"/>
                    </a:lnTo>
                    <a:lnTo>
                      <a:pt x="12575" y="24120"/>
                    </a:lnTo>
                    <a:lnTo>
                      <a:pt x="6287" y="26284"/>
                    </a:lnTo>
                    <a:lnTo>
                      <a:pt x="7112" y="20306"/>
                    </a:lnTo>
                    <a:lnTo>
                      <a:pt x="1237" y="185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Google Shape;1647;p42"/>
              <p:cNvSpPr/>
              <p:nvPr/>
            </p:nvSpPr>
            <p:spPr>
              <a:xfrm>
                <a:off x="390675" y="534475"/>
                <a:ext cx="1051371" cy="742802"/>
              </a:xfrm>
              <a:custGeom>
                <a:avLst/>
                <a:gdLst/>
                <a:ahLst/>
                <a:cxnLst/>
                <a:rect l="l" t="t" r="r" b="b"/>
                <a:pathLst>
                  <a:path w="11349" h="8233" extrusionOk="0">
                    <a:moveTo>
                      <a:pt x="2367" y="2117"/>
                    </a:moveTo>
                    <a:cubicBezTo>
                      <a:pt x="2467" y="1934"/>
                      <a:pt x="2567" y="1751"/>
                      <a:pt x="2633" y="1567"/>
                    </a:cubicBezTo>
                    <a:cubicBezTo>
                      <a:pt x="2717" y="1351"/>
                      <a:pt x="2850" y="1134"/>
                      <a:pt x="3017" y="967"/>
                    </a:cubicBezTo>
                    <a:cubicBezTo>
                      <a:pt x="3233" y="701"/>
                      <a:pt x="3467" y="717"/>
                      <a:pt x="3650" y="1001"/>
                    </a:cubicBezTo>
                    <a:cubicBezTo>
                      <a:pt x="3717" y="1101"/>
                      <a:pt x="3800" y="1201"/>
                      <a:pt x="3883" y="1301"/>
                    </a:cubicBezTo>
                    <a:cubicBezTo>
                      <a:pt x="3950" y="1384"/>
                      <a:pt x="4050" y="1501"/>
                      <a:pt x="4166" y="1617"/>
                    </a:cubicBezTo>
                    <a:cubicBezTo>
                      <a:pt x="4283" y="1551"/>
                      <a:pt x="4333" y="1417"/>
                      <a:pt x="4416" y="1334"/>
                    </a:cubicBezTo>
                    <a:cubicBezTo>
                      <a:pt x="4500" y="1251"/>
                      <a:pt x="4583" y="1151"/>
                      <a:pt x="4666" y="1051"/>
                    </a:cubicBezTo>
                    <a:cubicBezTo>
                      <a:pt x="4816" y="901"/>
                      <a:pt x="4950" y="734"/>
                      <a:pt x="5116" y="601"/>
                    </a:cubicBezTo>
                    <a:cubicBezTo>
                      <a:pt x="5283" y="468"/>
                      <a:pt x="5433" y="301"/>
                      <a:pt x="5566" y="134"/>
                    </a:cubicBezTo>
                    <a:cubicBezTo>
                      <a:pt x="5616" y="34"/>
                      <a:pt x="5766" y="1"/>
                      <a:pt x="5849" y="68"/>
                    </a:cubicBezTo>
                    <a:cubicBezTo>
                      <a:pt x="6049" y="184"/>
                      <a:pt x="6199" y="368"/>
                      <a:pt x="6266" y="584"/>
                    </a:cubicBezTo>
                    <a:cubicBezTo>
                      <a:pt x="6349" y="801"/>
                      <a:pt x="6433" y="1001"/>
                      <a:pt x="6533" y="1217"/>
                    </a:cubicBezTo>
                    <a:cubicBezTo>
                      <a:pt x="6583" y="1301"/>
                      <a:pt x="6649" y="1384"/>
                      <a:pt x="6716" y="1467"/>
                    </a:cubicBezTo>
                    <a:cubicBezTo>
                      <a:pt x="6782" y="1434"/>
                      <a:pt x="6849" y="1417"/>
                      <a:pt x="6899" y="1401"/>
                    </a:cubicBezTo>
                    <a:cubicBezTo>
                      <a:pt x="7299" y="1201"/>
                      <a:pt x="7716" y="1067"/>
                      <a:pt x="8149" y="984"/>
                    </a:cubicBezTo>
                    <a:cubicBezTo>
                      <a:pt x="8249" y="951"/>
                      <a:pt x="8332" y="917"/>
                      <a:pt x="8432" y="867"/>
                    </a:cubicBezTo>
                    <a:cubicBezTo>
                      <a:pt x="8565" y="817"/>
                      <a:pt x="8715" y="801"/>
                      <a:pt x="8865" y="834"/>
                    </a:cubicBezTo>
                    <a:cubicBezTo>
                      <a:pt x="8965" y="851"/>
                      <a:pt x="9032" y="917"/>
                      <a:pt x="9032" y="1017"/>
                    </a:cubicBezTo>
                    <a:cubicBezTo>
                      <a:pt x="9032" y="1101"/>
                      <a:pt x="9032" y="1184"/>
                      <a:pt x="9032" y="1284"/>
                    </a:cubicBezTo>
                    <a:cubicBezTo>
                      <a:pt x="9015" y="1584"/>
                      <a:pt x="8982" y="1901"/>
                      <a:pt x="8949" y="2217"/>
                    </a:cubicBezTo>
                    <a:lnTo>
                      <a:pt x="8949" y="2500"/>
                    </a:lnTo>
                    <a:cubicBezTo>
                      <a:pt x="9015" y="2584"/>
                      <a:pt x="9132" y="2634"/>
                      <a:pt x="9249" y="2634"/>
                    </a:cubicBezTo>
                    <a:cubicBezTo>
                      <a:pt x="9482" y="2650"/>
                      <a:pt x="9715" y="2684"/>
                      <a:pt x="9948" y="2767"/>
                    </a:cubicBezTo>
                    <a:cubicBezTo>
                      <a:pt x="10098" y="2800"/>
                      <a:pt x="10265" y="2834"/>
                      <a:pt x="10415" y="2884"/>
                    </a:cubicBezTo>
                    <a:cubicBezTo>
                      <a:pt x="10648" y="2950"/>
                      <a:pt x="10865" y="3034"/>
                      <a:pt x="11098" y="3134"/>
                    </a:cubicBezTo>
                    <a:cubicBezTo>
                      <a:pt x="11265" y="3184"/>
                      <a:pt x="11298" y="3433"/>
                      <a:pt x="11148" y="3550"/>
                    </a:cubicBezTo>
                    <a:cubicBezTo>
                      <a:pt x="10981" y="3683"/>
                      <a:pt x="10782" y="3800"/>
                      <a:pt x="10565" y="3900"/>
                    </a:cubicBezTo>
                    <a:cubicBezTo>
                      <a:pt x="10382" y="3950"/>
                      <a:pt x="10198" y="4050"/>
                      <a:pt x="9998" y="4133"/>
                    </a:cubicBezTo>
                    <a:cubicBezTo>
                      <a:pt x="10048" y="4267"/>
                      <a:pt x="10165" y="4333"/>
                      <a:pt x="10248" y="4417"/>
                    </a:cubicBezTo>
                    <a:cubicBezTo>
                      <a:pt x="10315" y="4533"/>
                      <a:pt x="10398" y="4617"/>
                      <a:pt x="10498" y="4717"/>
                    </a:cubicBezTo>
                    <a:cubicBezTo>
                      <a:pt x="10682" y="4900"/>
                      <a:pt x="10865" y="5083"/>
                      <a:pt x="11081" y="5233"/>
                    </a:cubicBezTo>
                    <a:cubicBezTo>
                      <a:pt x="11181" y="5300"/>
                      <a:pt x="11248" y="5383"/>
                      <a:pt x="11315" y="5483"/>
                    </a:cubicBezTo>
                    <a:cubicBezTo>
                      <a:pt x="11348" y="5583"/>
                      <a:pt x="11315" y="5700"/>
                      <a:pt x="11215" y="5733"/>
                    </a:cubicBezTo>
                    <a:cubicBezTo>
                      <a:pt x="11198" y="5733"/>
                      <a:pt x="11181" y="5733"/>
                      <a:pt x="11181" y="5733"/>
                    </a:cubicBezTo>
                    <a:cubicBezTo>
                      <a:pt x="10515" y="5816"/>
                      <a:pt x="9882" y="6050"/>
                      <a:pt x="9215" y="6100"/>
                    </a:cubicBezTo>
                    <a:lnTo>
                      <a:pt x="8865" y="6116"/>
                    </a:lnTo>
                    <a:cubicBezTo>
                      <a:pt x="8832" y="6433"/>
                      <a:pt x="8865" y="6749"/>
                      <a:pt x="8965" y="7049"/>
                    </a:cubicBezTo>
                    <a:cubicBezTo>
                      <a:pt x="8982" y="7099"/>
                      <a:pt x="8999" y="7149"/>
                      <a:pt x="8999" y="7199"/>
                    </a:cubicBezTo>
                    <a:cubicBezTo>
                      <a:pt x="8999" y="7299"/>
                      <a:pt x="8949" y="7383"/>
                      <a:pt x="8849" y="7399"/>
                    </a:cubicBezTo>
                    <a:cubicBezTo>
                      <a:pt x="8699" y="7416"/>
                      <a:pt x="8549" y="7383"/>
                      <a:pt x="8415" y="7316"/>
                    </a:cubicBezTo>
                    <a:lnTo>
                      <a:pt x="7066" y="6616"/>
                    </a:lnTo>
                    <a:cubicBezTo>
                      <a:pt x="6949" y="6733"/>
                      <a:pt x="6866" y="6883"/>
                      <a:pt x="6832" y="7066"/>
                    </a:cubicBezTo>
                    <a:cubicBezTo>
                      <a:pt x="6782" y="7299"/>
                      <a:pt x="6732" y="7549"/>
                      <a:pt x="6649" y="7782"/>
                    </a:cubicBezTo>
                    <a:cubicBezTo>
                      <a:pt x="6616" y="7932"/>
                      <a:pt x="6449" y="8016"/>
                      <a:pt x="6316" y="7932"/>
                    </a:cubicBezTo>
                    <a:cubicBezTo>
                      <a:pt x="6016" y="7799"/>
                      <a:pt x="5733" y="7633"/>
                      <a:pt x="5483" y="7416"/>
                    </a:cubicBezTo>
                    <a:cubicBezTo>
                      <a:pt x="5383" y="7316"/>
                      <a:pt x="5266" y="7233"/>
                      <a:pt x="5150" y="7166"/>
                    </a:cubicBezTo>
                    <a:cubicBezTo>
                      <a:pt x="5000" y="7316"/>
                      <a:pt x="4866" y="7499"/>
                      <a:pt x="4733" y="7683"/>
                    </a:cubicBezTo>
                    <a:cubicBezTo>
                      <a:pt x="4633" y="7832"/>
                      <a:pt x="4516" y="7982"/>
                      <a:pt x="4400" y="8116"/>
                    </a:cubicBezTo>
                    <a:cubicBezTo>
                      <a:pt x="4316" y="8232"/>
                      <a:pt x="4133" y="8216"/>
                      <a:pt x="4083" y="8099"/>
                    </a:cubicBezTo>
                    <a:cubicBezTo>
                      <a:pt x="3916" y="7849"/>
                      <a:pt x="3800" y="7583"/>
                      <a:pt x="3717" y="7299"/>
                    </a:cubicBezTo>
                    <a:cubicBezTo>
                      <a:pt x="3683" y="7233"/>
                      <a:pt x="3667" y="7166"/>
                      <a:pt x="3633" y="7099"/>
                    </a:cubicBezTo>
                    <a:cubicBezTo>
                      <a:pt x="3617" y="7066"/>
                      <a:pt x="3583" y="7033"/>
                      <a:pt x="3550" y="6999"/>
                    </a:cubicBezTo>
                    <a:cubicBezTo>
                      <a:pt x="3250" y="7116"/>
                      <a:pt x="2967" y="7233"/>
                      <a:pt x="2700" y="7383"/>
                    </a:cubicBezTo>
                    <a:cubicBezTo>
                      <a:pt x="2517" y="7516"/>
                      <a:pt x="2300" y="7583"/>
                      <a:pt x="2067" y="7599"/>
                    </a:cubicBezTo>
                    <a:cubicBezTo>
                      <a:pt x="1867" y="7599"/>
                      <a:pt x="1784" y="7516"/>
                      <a:pt x="1800" y="7333"/>
                    </a:cubicBezTo>
                    <a:cubicBezTo>
                      <a:pt x="1800" y="7183"/>
                      <a:pt x="1817" y="7049"/>
                      <a:pt x="1850" y="6916"/>
                    </a:cubicBezTo>
                    <a:cubicBezTo>
                      <a:pt x="1900" y="6583"/>
                      <a:pt x="1967" y="6266"/>
                      <a:pt x="2034" y="5966"/>
                    </a:cubicBezTo>
                    <a:cubicBezTo>
                      <a:pt x="1950" y="5866"/>
                      <a:pt x="1817" y="5800"/>
                      <a:pt x="1684" y="5783"/>
                    </a:cubicBezTo>
                    <a:cubicBezTo>
                      <a:pt x="1317" y="5750"/>
                      <a:pt x="967" y="5650"/>
                      <a:pt x="651" y="5483"/>
                    </a:cubicBezTo>
                    <a:cubicBezTo>
                      <a:pt x="534" y="5416"/>
                      <a:pt x="384" y="5400"/>
                      <a:pt x="251" y="5333"/>
                    </a:cubicBezTo>
                    <a:cubicBezTo>
                      <a:pt x="84" y="5300"/>
                      <a:pt x="1" y="5083"/>
                      <a:pt x="117" y="4950"/>
                    </a:cubicBezTo>
                    <a:cubicBezTo>
                      <a:pt x="167" y="4850"/>
                      <a:pt x="234" y="4783"/>
                      <a:pt x="317" y="4717"/>
                    </a:cubicBezTo>
                    <a:cubicBezTo>
                      <a:pt x="734" y="4300"/>
                      <a:pt x="1167" y="3900"/>
                      <a:pt x="1617" y="3483"/>
                    </a:cubicBezTo>
                    <a:cubicBezTo>
                      <a:pt x="1417" y="3300"/>
                      <a:pt x="1250" y="3150"/>
                      <a:pt x="1084" y="3000"/>
                    </a:cubicBezTo>
                    <a:cubicBezTo>
                      <a:pt x="950" y="2884"/>
                      <a:pt x="801" y="2784"/>
                      <a:pt x="667" y="2650"/>
                    </a:cubicBezTo>
                    <a:cubicBezTo>
                      <a:pt x="584" y="2584"/>
                      <a:pt x="534" y="2484"/>
                      <a:pt x="484" y="2384"/>
                    </a:cubicBezTo>
                    <a:cubicBezTo>
                      <a:pt x="401" y="2267"/>
                      <a:pt x="501" y="2117"/>
                      <a:pt x="634" y="2117"/>
                    </a:cubicBezTo>
                    <a:cubicBezTo>
                      <a:pt x="684" y="2117"/>
                      <a:pt x="717" y="2117"/>
                      <a:pt x="751" y="2117"/>
                    </a:cubicBezTo>
                    <a:close/>
                    <a:moveTo>
                      <a:pt x="4250" y="7749"/>
                    </a:moveTo>
                    <a:cubicBezTo>
                      <a:pt x="4533" y="7466"/>
                      <a:pt x="4683" y="7166"/>
                      <a:pt x="4900" y="6949"/>
                    </a:cubicBezTo>
                    <a:cubicBezTo>
                      <a:pt x="5199" y="6866"/>
                      <a:pt x="5516" y="6966"/>
                      <a:pt x="5716" y="7199"/>
                    </a:cubicBezTo>
                    <a:cubicBezTo>
                      <a:pt x="5833" y="7299"/>
                      <a:pt x="5949" y="7399"/>
                      <a:pt x="6083" y="7466"/>
                    </a:cubicBezTo>
                    <a:cubicBezTo>
                      <a:pt x="6166" y="7533"/>
                      <a:pt x="6283" y="7566"/>
                      <a:pt x="6399" y="7549"/>
                    </a:cubicBezTo>
                    <a:cubicBezTo>
                      <a:pt x="6449" y="7416"/>
                      <a:pt x="6499" y="7266"/>
                      <a:pt x="6516" y="7116"/>
                    </a:cubicBezTo>
                    <a:cubicBezTo>
                      <a:pt x="6549" y="6866"/>
                      <a:pt x="6632" y="6649"/>
                      <a:pt x="6749" y="6433"/>
                    </a:cubicBezTo>
                    <a:cubicBezTo>
                      <a:pt x="6866" y="6183"/>
                      <a:pt x="6999" y="6150"/>
                      <a:pt x="7232" y="6283"/>
                    </a:cubicBezTo>
                    <a:cubicBezTo>
                      <a:pt x="7266" y="6316"/>
                      <a:pt x="7316" y="6333"/>
                      <a:pt x="7349" y="6366"/>
                    </a:cubicBezTo>
                    <a:cubicBezTo>
                      <a:pt x="7716" y="6649"/>
                      <a:pt x="8149" y="6783"/>
                      <a:pt x="8565" y="7016"/>
                    </a:cubicBezTo>
                    <a:cubicBezTo>
                      <a:pt x="8582" y="6949"/>
                      <a:pt x="8599" y="6883"/>
                      <a:pt x="8599" y="6816"/>
                    </a:cubicBezTo>
                    <a:cubicBezTo>
                      <a:pt x="8599" y="6616"/>
                      <a:pt x="8582" y="6433"/>
                      <a:pt x="8565" y="6250"/>
                    </a:cubicBezTo>
                    <a:cubicBezTo>
                      <a:pt x="8549" y="6100"/>
                      <a:pt x="8565" y="5966"/>
                      <a:pt x="8632" y="5850"/>
                    </a:cubicBezTo>
                    <a:cubicBezTo>
                      <a:pt x="8999" y="5816"/>
                      <a:pt x="9365" y="5800"/>
                      <a:pt x="9732" y="5733"/>
                    </a:cubicBezTo>
                    <a:cubicBezTo>
                      <a:pt x="10082" y="5683"/>
                      <a:pt x="10448" y="5566"/>
                      <a:pt x="10848" y="5466"/>
                    </a:cubicBezTo>
                    <a:cubicBezTo>
                      <a:pt x="10765" y="5383"/>
                      <a:pt x="10715" y="5300"/>
                      <a:pt x="10632" y="5233"/>
                    </a:cubicBezTo>
                    <a:cubicBezTo>
                      <a:pt x="10332" y="4916"/>
                      <a:pt x="10015" y="4600"/>
                      <a:pt x="9698" y="4317"/>
                    </a:cubicBezTo>
                    <a:cubicBezTo>
                      <a:pt x="9582" y="4233"/>
                      <a:pt x="9532" y="4100"/>
                      <a:pt x="9582" y="3967"/>
                    </a:cubicBezTo>
                    <a:cubicBezTo>
                      <a:pt x="9965" y="3767"/>
                      <a:pt x="10415" y="3700"/>
                      <a:pt x="10765" y="3417"/>
                    </a:cubicBezTo>
                    <a:cubicBezTo>
                      <a:pt x="10665" y="3284"/>
                      <a:pt x="10498" y="3200"/>
                      <a:pt x="10332" y="3184"/>
                    </a:cubicBezTo>
                    <a:cubicBezTo>
                      <a:pt x="10148" y="3134"/>
                      <a:pt x="9965" y="3117"/>
                      <a:pt x="9782" y="3050"/>
                    </a:cubicBezTo>
                    <a:cubicBezTo>
                      <a:pt x="9598" y="2984"/>
                      <a:pt x="9399" y="2950"/>
                      <a:pt x="9199" y="2950"/>
                    </a:cubicBezTo>
                    <a:cubicBezTo>
                      <a:pt x="9015" y="2934"/>
                      <a:pt x="8832" y="2867"/>
                      <a:pt x="8682" y="2784"/>
                    </a:cubicBezTo>
                    <a:cubicBezTo>
                      <a:pt x="8615" y="2650"/>
                      <a:pt x="8599" y="2517"/>
                      <a:pt x="8632" y="2384"/>
                    </a:cubicBezTo>
                    <a:cubicBezTo>
                      <a:pt x="8665" y="2050"/>
                      <a:pt x="8682" y="1717"/>
                      <a:pt x="8715" y="1367"/>
                    </a:cubicBezTo>
                    <a:cubicBezTo>
                      <a:pt x="8715" y="1301"/>
                      <a:pt x="8749" y="1217"/>
                      <a:pt x="8649" y="1167"/>
                    </a:cubicBezTo>
                    <a:cubicBezTo>
                      <a:pt x="8515" y="1217"/>
                      <a:pt x="8349" y="1267"/>
                      <a:pt x="8199" y="1301"/>
                    </a:cubicBezTo>
                    <a:cubicBezTo>
                      <a:pt x="8049" y="1351"/>
                      <a:pt x="7849" y="1384"/>
                      <a:pt x="7682" y="1434"/>
                    </a:cubicBezTo>
                    <a:cubicBezTo>
                      <a:pt x="7449" y="1517"/>
                      <a:pt x="7199" y="1634"/>
                      <a:pt x="6949" y="1734"/>
                    </a:cubicBezTo>
                    <a:cubicBezTo>
                      <a:pt x="6749" y="1851"/>
                      <a:pt x="6483" y="1767"/>
                      <a:pt x="6383" y="1534"/>
                    </a:cubicBezTo>
                    <a:cubicBezTo>
                      <a:pt x="6249" y="1284"/>
                      <a:pt x="6116" y="1017"/>
                      <a:pt x="6016" y="751"/>
                    </a:cubicBezTo>
                    <a:cubicBezTo>
                      <a:pt x="5983" y="617"/>
                      <a:pt x="5916" y="501"/>
                      <a:pt x="5799" y="418"/>
                    </a:cubicBezTo>
                    <a:cubicBezTo>
                      <a:pt x="5199" y="884"/>
                      <a:pt x="4666" y="1434"/>
                      <a:pt x="4233" y="2067"/>
                    </a:cubicBezTo>
                    <a:cubicBezTo>
                      <a:pt x="4150" y="2017"/>
                      <a:pt x="4083" y="1967"/>
                      <a:pt x="4016" y="1917"/>
                    </a:cubicBezTo>
                    <a:cubicBezTo>
                      <a:pt x="3900" y="1801"/>
                      <a:pt x="3816" y="1684"/>
                      <a:pt x="3717" y="1567"/>
                    </a:cubicBezTo>
                    <a:lnTo>
                      <a:pt x="3517" y="1334"/>
                    </a:lnTo>
                    <a:lnTo>
                      <a:pt x="3333" y="1117"/>
                    </a:lnTo>
                    <a:cubicBezTo>
                      <a:pt x="3200" y="1217"/>
                      <a:pt x="3067" y="1367"/>
                      <a:pt x="3000" y="1534"/>
                    </a:cubicBezTo>
                    <a:cubicBezTo>
                      <a:pt x="2917" y="1701"/>
                      <a:pt x="2833" y="1867"/>
                      <a:pt x="2767" y="2050"/>
                    </a:cubicBezTo>
                    <a:cubicBezTo>
                      <a:pt x="2683" y="2284"/>
                      <a:pt x="2450" y="2434"/>
                      <a:pt x="2200" y="2417"/>
                    </a:cubicBezTo>
                    <a:cubicBezTo>
                      <a:pt x="1867" y="2434"/>
                      <a:pt x="1534" y="2417"/>
                      <a:pt x="1184" y="2417"/>
                    </a:cubicBezTo>
                    <a:cubicBezTo>
                      <a:pt x="1134" y="2417"/>
                      <a:pt x="1067" y="2434"/>
                      <a:pt x="1000" y="2450"/>
                    </a:cubicBezTo>
                    <a:cubicBezTo>
                      <a:pt x="1134" y="2700"/>
                      <a:pt x="1367" y="2767"/>
                      <a:pt x="1517" y="2950"/>
                    </a:cubicBezTo>
                    <a:cubicBezTo>
                      <a:pt x="1650" y="3117"/>
                      <a:pt x="1917" y="3167"/>
                      <a:pt x="2000" y="3433"/>
                    </a:cubicBezTo>
                    <a:cubicBezTo>
                      <a:pt x="1550" y="4017"/>
                      <a:pt x="984" y="4500"/>
                      <a:pt x="467" y="5050"/>
                    </a:cubicBezTo>
                    <a:cubicBezTo>
                      <a:pt x="584" y="5100"/>
                      <a:pt x="684" y="5150"/>
                      <a:pt x="801" y="5200"/>
                    </a:cubicBezTo>
                    <a:cubicBezTo>
                      <a:pt x="1084" y="5366"/>
                      <a:pt x="1400" y="5466"/>
                      <a:pt x="1734" y="5483"/>
                    </a:cubicBezTo>
                    <a:cubicBezTo>
                      <a:pt x="1967" y="5516"/>
                      <a:pt x="2184" y="5600"/>
                      <a:pt x="2400" y="5733"/>
                    </a:cubicBezTo>
                    <a:cubicBezTo>
                      <a:pt x="2333" y="6233"/>
                      <a:pt x="2217" y="6716"/>
                      <a:pt x="2150" y="7216"/>
                    </a:cubicBezTo>
                    <a:cubicBezTo>
                      <a:pt x="2267" y="7249"/>
                      <a:pt x="2400" y="7216"/>
                      <a:pt x="2483" y="7133"/>
                    </a:cubicBezTo>
                    <a:cubicBezTo>
                      <a:pt x="2750" y="6933"/>
                      <a:pt x="3067" y="6883"/>
                      <a:pt x="3333" y="6716"/>
                    </a:cubicBezTo>
                    <a:cubicBezTo>
                      <a:pt x="3383" y="6699"/>
                      <a:pt x="3433" y="6683"/>
                      <a:pt x="3483" y="6666"/>
                    </a:cubicBezTo>
                    <a:cubicBezTo>
                      <a:pt x="3650" y="6599"/>
                      <a:pt x="3850" y="6699"/>
                      <a:pt x="3916" y="6866"/>
                    </a:cubicBezTo>
                    <a:cubicBezTo>
                      <a:pt x="3966" y="6966"/>
                      <a:pt x="4016" y="7066"/>
                      <a:pt x="4050" y="7183"/>
                    </a:cubicBezTo>
                    <a:cubicBezTo>
                      <a:pt x="4100" y="7366"/>
                      <a:pt x="4150" y="7533"/>
                      <a:pt x="4250" y="77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2000" i="0" u="none" strike="noStrike" kern="0" cap="none" spc="0" normalizeH="0" baseline="0" noProof="0">
                  <a:ln>
                    <a:noFill/>
                  </a:ln>
                  <a:solidFill>
                    <a:srgbClr val="13BBB8"/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6" name="Google Shape;1648;p42"/>
            <p:cNvSpPr/>
            <p:nvPr/>
          </p:nvSpPr>
          <p:spPr>
            <a:xfrm>
              <a:off x="1623875" y="4087700"/>
              <a:ext cx="4920616" cy="676975"/>
            </a:xfrm>
            <a:custGeom>
              <a:avLst/>
              <a:gdLst/>
              <a:ahLst/>
              <a:cxnLst/>
              <a:rect l="l" t="t" r="r" b="b"/>
              <a:pathLst>
                <a:path w="14498" h="4133" extrusionOk="0">
                  <a:moveTo>
                    <a:pt x="14347" y="1017"/>
                  </a:moveTo>
                  <a:cubicBezTo>
                    <a:pt x="14314" y="767"/>
                    <a:pt x="14230" y="550"/>
                    <a:pt x="13931" y="517"/>
                  </a:cubicBezTo>
                  <a:cubicBezTo>
                    <a:pt x="13831" y="500"/>
                    <a:pt x="13731" y="450"/>
                    <a:pt x="13631" y="434"/>
                  </a:cubicBezTo>
                  <a:cubicBezTo>
                    <a:pt x="13081" y="367"/>
                    <a:pt x="12531" y="234"/>
                    <a:pt x="11964" y="184"/>
                  </a:cubicBezTo>
                  <a:cubicBezTo>
                    <a:pt x="11648" y="134"/>
                    <a:pt x="11314" y="117"/>
                    <a:pt x="10998" y="117"/>
                  </a:cubicBezTo>
                  <a:cubicBezTo>
                    <a:pt x="10898" y="117"/>
                    <a:pt x="10798" y="100"/>
                    <a:pt x="10698" y="84"/>
                  </a:cubicBezTo>
                  <a:cubicBezTo>
                    <a:pt x="10281" y="34"/>
                    <a:pt x="9865" y="17"/>
                    <a:pt x="9448" y="0"/>
                  </a:cubicBezTo>
                  <a:cubicBezTo>
                    <a:pt x="8065" y="34"/>
                    <a:pt x="6666" y="50"/>
                    <a:pt x="5283" y="67"/>
                  </a:cubicBezTo>
                  <a:lnTo>
                    <a:pt x="5283" y="50"/>
                  </a:lnTo>
                  <a:lnTo>
                    <a:pt x="900" y="100"/>
                  </a:lnTo>
                  <a:cubicBezTo>
                    <a:pt x="734" y="100"/>
                    <a:pt x="584" y="117"/>
                    <a:pt x="450" y="150"/>
                  </a:cubicBezTo>
                  <a:cubicBezTo>
                    <a:pt x="184" y="167"/>
                    <a:pt x="0" y="384"/>
                    <a:pt x="17" y="634"/>
                  </a:cubicBezTo>
                  <a:cubicBezTo>
                    <a:pt x="17" y="900"/>
                    <a:pt x="17" y="1167"/>
                    <a:pt x="34" y="1433"/>
                  </a:cubicBezTo>
                  <a:cubicBezTo>
                    <a:pt x="34" y="1650"/>
                    <a:pt x="67" y="1883"/>
                    <a:pt x="84" y="2100"/>
                  </a:cubicBezTo>
                  <a:cubicBezTo>
                    <a:pt x="117" y="2450"/>
                    <a:pt x="134" y="2783"/>
                    <a:pt x="184" y="3116"/>
                  </a:cubicBezTo>
                  <a:cubicBezTo>
                    <a:pt x="234" y="3500"/>
                    <a:pt x="400" y="3666"/>
                    <a:pt x="784" y="3749"/>
                  </a:cubicBezTo>
                  <a:cubicBezTo>
                    <a:pt x="934" y="3766"/>
                    <a:pt x="1084" y="3783"/>
                    <a:pt x="1233" y="3816"/>
                  </a:cubicBezTo>
                  <a:cubicBezTo>
                    <a:pt x="1517" y="3849"/>
                    <a:pt x="1817" y="3883"/>
                    <a:pt x="2100" y="3933"/>
                  </a:cubicBezTo>
                  <a:cubicBezTo>
                    <a:pt x="2467" y="4016"/>
                    <a:pt x="2833" y="4066"/>
                    <a:pt x="3216" y="4066"/>
                  </a:cubicBezTo>
                  <a:cubicBezTo>
                    <a:pt x="3316" y="4066"/>
                    <a:pt x="3416" y="4083"/>
                    <a:pt x="3516" y="4083"/>
                  </a:cubicBezTo>
                  <a:cubicBezTo>
                    <a:pt x="3716" y="4099"/>
                    <a:pt x="3950" y="4116"/>
                    <a:pt x="4149" y="4116"/>
                  </a:cubicBezTo>
                  <a:cubicBezTo>
                    <a:pt x="4666" y="4133"/>
                    <a:pt x="5183" y="4099"/>
                    <a:pt x="5699" y="4049"/>
                  </a:cubicBezTo>
                  <a:cubicBezTo>
                    <a:pt x="6116" y="3999"/>
                    <a:pt x="6566" y="4033"/>
                    <a:pt x="6982" y="4016"/>
                  </a:cubicBezTo>
                  <a:cubicBezTo>
                    <a:pt x="7899" y="3983"/>
                    <a:pt x="8815" y="4016"/>
                    <a:pt x="9748" y="3916"/>
                  </a:cubicBezTo>
                  <a:cubicBezTo>
                    <a:pt x="10265" y="3866"/>
                    <a:pt x="10798" y="3849"/>
                    <a:pt x="11331" y="3816"/>
                  </a:cubicBezTo>
                  <a:cubicBezTo>
                    <a:pt x="11831" y="3816"/>
                    <a:pt x="12331" y="3783"/>
                    <a:pt x="12831" y="3733"/>
                  </a:cubicBezTo>
                  <a:cubicBezTo>
                    <a:pt x="13114" y="3666"/>
                    <a:pt x="13397" y="3649"/>
                    <a:pt x="13681" y="3583"/>
                  </a:cubicBezTo>
                  <a:cubicBezTo>
                    <a:pt x="13814" y="3550"/>
                    <a:pt x="13947" y="3500"/>
                    <a:pt x="14064" y="3416"/>
                  </a:cubicBezTo>
                  <a:cubicBezTo>
                    <a:pt x="14430" y="3200"/>
                    <a:pt x="14497" y="3116"/>
                    <a:pt x="14414" y="2683"/>
                  </a:cubicBezTo>
                  <a:cubicBezTo>
                    <a:pt x="14364" y="2250"/>
                    <a:pt x="14347" y="1833"/>
                    <a:pt x="14347" y="1400"/>
                  </a:cubicBezTo>
                  <a:cubicBezTo>
                    <a:pt x="14347" y="1267"/>
                    <a:pt x="14364" y="1150"/>
                    <a:pt x="14347" y="10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2000" i="0" u="none" strike="noStrike" kern="0" cap="none" spc="0" normalizeH="0" baseline="0" noProof="0">
                <a:ln>
                  <a:noFill/>
                </a:ln>
                <a:solidFill>
                  <a:srgbClr val="13BBB8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Google Shape;1649;p42"/>
            <p:cNvSpPr/>
            <p:nvPr/>
          </p:nvSpPr>
          <p:spPr>
            <a:xfrm rot="10800000" flipH="1">
              <a:off x="1623875" y="3181462"/>
              <a:ext cx="4626702" cy="676975"/>
            </a:xfrm>
            <a:custGeom>
              <a:avLst/>
              <a:gdLst/>
              <a:ahLst/>
              <a:cxnLst/>
              <a:rect l="l" t="t" r="r" b="b"/>
              <a:pathLst>
                <a:path w="14498" h="4133" extrusionOk="0">
                  <a:moveTo>
                    <a:pt x="14347" y="1017"/>
                  </a:moveTo>
                  <a:cubicBezTo>
                    <a:pt x="14314" y="767"/>
                    <a:pt x="14230" y="550"/>
                    <a:pt x="13931" y="517"/>
                  </a:cubicBezTo>
                  <a:cubicBezTo>
                    <a:pt x="13831" y="500"/>
                    <a:pt x="13731" y="450"/>
                    <a:pt x="13631" y="434"/>
                  </a:cubicBezTo>
                  <a:cubicBezTo>
                    <a:pt x="13081" y="367"/>
                    <a:pt x="12531" y="234"/>
                    <a:pt x="11964" y="184"/>
                  </a:cubicBezTo>
                  <a:cubicBezTo>
                    <a:pt x="11648" y="134"/>
                    <a:pt x="11314" y="117"/>
                    <a:pt x="10998" y="117"/>
                  </a:cubicBezTo>
                  <a:cubicBezTo>
                    <a:pt x="10898" y="117"/>
                    <a:pt x="10798" y="100"/>
                    <a:pt x="10698" y="84"/>
                  </a:cubicBezTo>
                  <a:cubicBezTo>
                    <a:pt x="10281" y="34"/>
                    <a:pt x="9865" y="17"/>
                    <a:pt x="9448" y="0"/>
                  </a:cubicBezTo>
                  <a:cubicBezTo>
                    <a:pt x="8065" y="34"/>
                    <a:pt x="6666" y="50"/>
                    <a:pt x="5283" y="67"/>
                  </a:cubicBezTo>
                  <a:lnTo>
                    <a:pt x="5283" y="50"/>
                  </a:lnTo>
                  <a:lnTo>
                    <a:pt x="900" y="100"/>
                  </a:lnTo>
                  <a:cubicBezTo>
                    <a:pt x="734" y="100"/>
                    <a:pt x="584" y="117"/>
                    <a:pt x="450" y="150"/>
                  </a:cubicBezTo>
                  <a:cubicBezTo>
                    <a:pt x="184" y="167"/>
                    <a:pt x="0" y="384"/>
                    <a:pt x="17" y="634"/>
                  </a:cubicBezTo>
                  <a:cubicBezTo>
                    <a:pt x="17" y="900"/>
                    <a:pt x="17" y="1167"/>
                    <a:pt x="34" y="1433"/>
                  </a:cubicBezTo>
                  <a:cubicBezTo>
                    <a:pt x="34" y="1650"/>
                    <a:pt x="67" y="1883"/>
                    <a:pt x="84" y="2100"/>
                  </a:cubicBezTo>
                  <a:cubicBezTo>
                    <a:pt x="117" y="2450"/>
                    <a:pt x="134" y="2783"/>
                    <a:pt x="184" y="3116"/>
                  </a:cubicBezTo>
                  <a:cubicBezTo>
                    <a:pt x="234" y="3500"/>
                    <a:pt x="400" y="3666"/>
                    <a:pt x="784" y="3749"/>
                  </a:cubicBezTo>
                  <a:cubicBezTo>
                    <a:pt x="934" y="3766"/>
                    <a:pt x="1084" y="3783"/>
                    <a:pt x="1233" y="3816"/>
                  </a:cubicBezTo>
                  <a:cubicBezTo>
                    <a:pt x="1517" y="3849"/>
                    <a:pt x="1817" y="3883"/>
                    <a:pt x="2100" y="3933"/>
                  </a:cubicBezTo>
                  <a:cubicBezTo>
                    <a:pt x="2467" y="4016"/>
                    <a:pt x="2833" y="4066"/>
                    <a:pt x="3216" y="4066"/>
                  </a:cubicBezTo>
                  <a:cubicBezTo>
                    <a:pt x="3316" y="4066"/>
                    <a:pt x="3416" y="4083"/>
                    <a:pt x="3516" y="4083"/>
                  </a:cubicBezTo>
                  <a:cubicBezTo>
                    <a:pt x="3716" y="4099"/>
                    <a:pt x="3950" y="4116"/>
                    <a:pt x="4149" y="4116"/>
                  </a:cubicBezTo>
                  <a:cubicBezTo>
                    <a:pt x="4666" y="4133"/>
                    <a:pt x="5183" y="4099"/>
                    <a:pt x="5699" y="4049"/>
                  </a:cubicBezTo>
                  <a:cubicBezTo>
                    <a:pt x="6116" y="3999"/>
                    <a:pt x="6566" y="4033"/>
                    <a:pt x="6982" y="4016"/>
                  </a:cubicBezTo>
                  <a:cubicBezTo>
                    <a:pt x="7899" y="3983"/>
                    <a:pt x="8815" y="4016"/>
                    <a:pt x="9748" y="3916"/>
                  </a:cubicBezTo>
                  <a:cubicBezTo>
                    <a:pt x="10265" y="3866"/>
                    <a:pt x="10798" y="3849"/>
                    <a:pt x="11331" y="3816"/>
                  </a:cubicBezTo>
                  <a:cubicBezTo>
                    <a:pt x="11831" y="3816"/>
                    <a:pt x="12331" y="3783"/>
                    <a:pt x="12831" y="3733"/>
                  </a:cubicBezTo>
                  <a:cubicBezTo>
                    <a:pt x="13114" y="3666"/>
                    <a:pt x="13397" y="3649"/>
                    <a:pt x="13681" y="3583"/>
                  </a:cubicBezTo>
                  <a:cubicBezTo>
                    <a:pt x="13814" y="3550"/>
                    <a:pt x="13947" y="3500"/>
                    <a:pt x="14064" y="3416"/>
                  </a:cubicBezTo>
                  <a:cubicBezTo>
                    <a:pt x="14430" y="3200"/>
                    <a:pt x="14497" y="3116"/>
                    <a:pt x="14414" y="2683"/>
                  </a:cubicBezTo>
                  <a:cubicBezTo>
                    <a:pt x="14364" y="2250"/>
                    <a:pt x="14347" y="1833"/>
                    <a:pt x="14347" y="1400"/>
                  </a:cubicBezTo>
                  <a:cubicBezTo>
                    <a:pt x="14347" y="1267"/>
                    <a:pt x="14364" y="1150"/>
                    <a:pt x="14347" y="10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2000" i="0" u="none" strike="noStrike" kern="0" cap="none" spc="0" normalizeH="0" baseline="0" noProof="0">
                <a:ln>
                  <a:noFill/>
                </a:ln>
                <a:solidFill>
                  <a:srgbClr val="13BBB8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Google Shape;1650;p42"/>
            <p:cNvSpPr/>
            <p:nvPr/>
          </p:nvSpPr>
          <p:spPr>
            <a:xfrm rot="10800000">
              <a:off x="1623875" y="2275224"/>
              <a:ext cx="4195628" cy="676975"/>
            </a:xfrm>
            <a:custGeom>
              <a:avLst/>
              <a:gdLst/>
              <a:ahLst/>
              <a:cxnLst/>
              <a:rect l="l" t="t" r="r" b="b"/>
              <a:pathLst>
                <a:path w="14498" h="4133" extrusionOk="0">
                  <a:moveTo>
                    <a:pt x="14347" y="1017"/>
                  </a:moveTo>
                  <a:cubicBezTo>
                    <a:pt x="14314" y="767"/>
                    <a:pt x="14230" y="550"/>
                    <a:pt x="13931" y="517"/>
                  </a:cubicBezTo>
                  <a:cubicBezTo>
                    <a:pt x="13831" y="500"/>
                    <a:pt x="13731" y="450"/>
                    <a:pt x="13631" y="434"/>
                  </a:cubicBezTo>
                  <a:cubicBezTo>
                    <a:pt x="13081" y="367"/>
                    <a:pt x="12531" y="234"/>
                    <a:pt x="11964" y="184"/>
                  </a:cubicBezTo>
                  <a:cubicBezTo>
                    <a:pt x="11648" y="134"/>
                    <a:pt x="11314" y="117"/>
                    <a:pt x="10998" y="117"/>
                  </a:cubicBezTo>
                  <a:cubicBezTo>
                    <a:pt x="10898" y="117"/>
                    <a:pt x="10798" y="100"/>
                    <a:pt x="10698" y="84"/>
                  </a:cubicBezTo>
                  <a:cubicBezTo>
                    <a:pt x="10281" y="34"/>
                    <a:pt x="9865" y="17"/>
                    <a:pt x="9448" y="0"/>
                  </a:cubicBezTo>
                  <a:cubicBezTo>
                    <a:pt x="8065" y="34"/>
                    <a:pt x="6666" y="50"/>
                    <a:pt x="5283" y="67"/>
                  </a:cubicBezTo>
                  <a:lnTo>
                    <a:pt x="5283" y="50"/>
                  </a:lnTo>
                  <a:lnTo>
                    <a:pt x="900" y="100"/>
                  </a:lnTo>
                  <a:cubicBezTo>
                    <a:pt x="734" y="100"/>
                    <a:pt x="584" y="117"/>
                    <a:pt x="450" y="150"/>
                  </a:cubicBezTo>
                  <a:cubicBezTo>
                    <a:pt x="184" y="167"/>
                    <a:pt x="0" y="384"/>
                    <a:pt x="17" y="634"/>
                  </a:cubicBezTo>
                  <a:cubicBezTo>
                    <a:pt x="17" y="900"/>
                    <a:pt x="17" y="1167"/>
                    <a:pt x="34" y="1433"/>
                  </a:cubicBezTo>
                  <a:cubicBezTo>
                    <a:pt x="34" y="1650"/>
                    <a:pt x="67" y="1883"/>
                    <a:pt x="84" y="2100"/>
                  </a:cubicBezTo>
                  <a:cubicBezTo>
                    <a:pt x="117" y="2450"/>
                    <a:pt x="134" y="2783"/>
                    <a:pt x="184" y="3116"/>
                  </a:cubicBezTo>
                  <a:cubicBezTo>
                    <a:pt x="234" y="3500"/>
                    <a:pt x="400" y="3666"/>
                    <a:pt x="784" y="3749"/>
                  </a:cubicBezTo>
                  <a:cubicBezTo>
                    <a:pt x="934" y="3766"/>
                    <a:pt x="1084" y="3783"/>
                    <a:pt x="1233" y="3816"/>
                  </a:cubicBezTo>
                  <a:cubicBezTo>
                    <a:pt x="1517" y="3849"/>
                    <a:pt x="1817" y="3883"/>
                    <a:pt x="2100" y="3933"/>
                  </a:cubicBezTo>
                  <a:cubicBezTo>
                    <a:pt x="2467" y="4016"/>
                    <a:pt x="2833" y="4066"/>
                    <a:pt x="3216" y="4066"/>
                  </a:cubicBezTo>
                  <a:cubicBezTo>
                    <a:pt x="3316" y="4066"/>
                    <a:pt x="3416" y="4083"/>
                    <a:pt x="3516" y="4083"/>
                  </a:cubicBezTo>
                  <a:cubicBezTo>
                    <a:pt x="3716" y="4099"/>
                    <a:pt x="3950" y="4116"/>
                    <a:pt x="4149" y="4116"/>
                  </a:cubicBezTo>
                  <a:cubicBezTo>
                    <a:pt x="4666" y="4133"/>
                    <a:pt x="5183" y="4099"/>
                    <a:pt x="5699" y="4049"/>
                  </a:cubicBezTo>
                  <a:cubicBezTo>
                    <a:pt x="6116" y="3999"/>
                    <a:pt x="6566" y="4033"/>
                    <a:pt x="6982" y="4016"/>
                  </a:cubicBezTo>
                  <a:cubicBezTo>
                    <a:pt x="7899" y="3983"/>
                    <a:pt x="8815" y="4016"/>
                    <a:pt x="9748" y="3916"/>
                  </a:cubicBezTo>
                  <a:cubicBezTo>
                    <a:pt x="10265" y="3866"/>
                    <a:pt x="10798" y="3849"/>
                    <a:pt x="11331" y="3816"/>
                  </a:cubicBezTo>
                  <a:cubicBezTo>
                    <a:pt x="11831" y="3816"/>
                    <a:pt x="12331" y="3783"/>
                    <a:pt x="12831" y="3733"/>
                  </a:cubicBezTo>
                  <a:cubicBezTo>
                    <a:pt x="13114" y="3666"/>
                    <a:pt x="13397" y="3649"/>
                    <a:pt x="13681" y="3583"/>
                  </a:cubicBezTo>
                  <a:cubicBezTo>
                    <a:pt x="13814" y="3550"/>
                    <a:pt x="13947" y="3500"/>
                    <a:pt x="14064" y="3416"/>
                  </a:cubicBezTo>
                  <a:cubicBezTo>
                    <a:pt x="14430" y="3200"/>
                    <a:pt x="14497" y="3116"/>
                    <a:pt x="14414" y="2683"/>
                  </a:cubicBezTo>
                  <a:cubicBezTo>
                    <a:pt x="14364" y="2250"/>
                    <a:pt x="14347" y="1833"/>
                    <a:pt x="14347" y="1400"/>
                  </a:cubicBezTo>
                  <a:cubicBezTo>
                    <a:pt x="14347" y="1267"/>
                    <a:pt x="14364" y="1150"/>
                    <a:pt x="14347" y="10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2000" i="0" u="none" strike="noStrike" kern="0" cap="none" spc="0" normalizeH="0" baseline="0" noProof="0">
                <a:ln>
                  <a:noFill/>
                </a:ln>
                <a:solidFill>
                  <a:srgbClr val="13BBB8"/>
                </a:solidFill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" name="Google Shape;1651;p42"/>
            <p:cNvGrpSpPr/>
            <p:nvPr/>
          </p:nvGrpSpPr>
          <p:grpSpPr>
            <a:xfrm rot="10800000">
              <a:off x="1016004" y="2179616"/>
              <a:ext cx="1228843" cy="868187"/>
              <a:chOff x="390675" y="534475"/>
              <a:chExt cx="1051371" cy="742802"/>
            </a:xfrm>
            <a:grpFill/>
          </p:grpSpPr>
          <p:sp>
            <p:nvSpPr>
              <p:cNvPr id="46" name="Google Shape;1652;p42"/>
              <p:cNvSpPr/>
              <p:nvPr/>
            </p:nvSpPr>
            <p:spPr>
              <a:xfrm>
                <a:off x="416650" y="551925"/>
                <a:ext cx="1007575" cy="708650"/>
              </a:xfrm>
              <a:custGeom>
                <a:avLst/>
                <a:gdLst/>
                <a:ahLst/>
                <a:cxnLst/>
                <a:rect l="l" t="t" r="r" b="b"/>
                <a:pathLst>
                  <a:path w="40303" h="28346" extrusionOk="0">
                    <a:moveTo>
                      <a:pt x="0" y="17317"/>
                    </a:moveTo>
                    <a:lnTo>
                      <a:pt x="5669" y="11854"/>
                    </a:lnTo>
                    <a:lnTo>
                      <a:pt x="1752" y="7731"/>
                    </a:lnTo>
                    <a:lnTo>
                      <a:pt x="8349" y="7421"/>
                    </a:lnTo>
                    <a:lnTo>
                      <a:pt x="11235" y="2577"/>
                    </a:lnTo>
                    <a:lnTo>
                      <a:pt x="14637" y="5875"/>
                    </a:lnTo>
                    <a:lnTo>
                      <a:pt x="20718" y="0"/>
                    </a:lnTo>
                    <a:lnTo>
                      <a:pt x="23913" y="5463"/>
                    </a:lnTo>
                    <a:lnTo>
                      <a:pt x="31953" y="2886"/>
                    </a:lnTo>
                    <a:lnTo>
                      <a:pt x="31850" y="8968"/>
                    </a:lnTo>
                    <a:lnTo>
                      <a:pt x="40199" y="11132"/>
                    </a:lnTo>
                    <a:lnTo>
                      <a:pt x="38035" y="12988"/>
                    </a:lnTo>
                    <a:lnTo>
                      <a:pt x="35355" y="14121"/>
                    </a:lnTo>
                    <a:lnTo>
                      <a:pt x="40303" y="19378"/>
                    </a:lnTo>
                    <a:lnTo>
                      <a:pt x="31438" y="21027"/>
                    </a:lnTo>
                    <a:lnTo>
                      <a:pt x="31541" y="25460"/>
                    </a:lnTo>
                    <a:lnTo>
                      <a:pt x="24635" y="22471"/>
                    </a:lnTo>
                    <a:lnTo>
                      <a:pt x="23089" y="27727"/>
                    </a:lnTo>
                    <a:lnTo>
                      <a:pt x="18141" y="24841"/>
                    </a:lnTo>
                    <a:lnTo>
                      <a:pt x="14843" y="28346"/>
                    </a:lnTo>
                    <a:lnTo>
                      <a:pt x="12575" y="24120"/>
                    </a:lnTo>
                    <a:lnTo>
                      <a:pt x="6287" y="26284"/>
                    </a:lnTo>
                    <a:lnTo>
                      <a:pt x="7112" y="20306"/>
                    </a:lnTo>
                    <a:lnTo>
                      <a:pt x="1237" y="185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Google Shape;1653;p42"/>
              <p:cNvSpPr/>
              <p:nvPr/>
            </p:nvSpPr>
            <p:spPr>
              <a:xfrm>
                <a:off x="390675" y="534475"/>
                <a:ext cx="1051371" cy="742802"/>
              </a:xfrm>
              <a:custGeom>
                <a:avLst/>
                <a:gdLst/>
                <a:ahLst/>
                <a:cxnLst/>
                <a:rect l="l" t="t" r="r" b="b"/>
                <a:pathLst>
                  <a:path w="11349" h="8233" extrusionOk="0">
                    <a:moveTo>
                      <a:pt x="2367" y="2117"/>
                    </a:moveTo>
                    <a:cubicBezTo>
                      <a:pt x="2467" y="1934"/>
                      <a:pt x="2567" y="1751"/>
                      <a:pt x="2633" y="1567"/>
                    </a:cubicBezTo>
                    <a:cubicBezTo>
                      <a:pt x="2717" y="1351"/>
                      <a:pt x="2850" y="1134"/>
                      <a:pt x="3017" y="967"/>
                    </a:cubicBezTo>
                    <a:cubicBezTo>
                      <a:pt x="3233" y="701"/>
                      <a:pt x="3467" y="717"/>
                      <a:pt x="3650" y="1001"/>
                    </a:cubicBezTo>
                    <a:cubicBezTo>
                      <a:pt x="3717" y="1101"/>
                      <a:pt x="3800" y="1201"/>
                      <a:pt x="3883" y="1301"/>
                    </a:cubicBezTo>
                    <a:cubicBezTo>
                      <a:pt x="3950" y="1384"/>
                      <a:pt x="4050" y="1501"/>
                      <a:pt x="4166" y="1617"/>
                    </a:cubicBezTo>
                    <a:cubicBezTo>
                      <a:pt x="4283" y="1551"/>
                      <a:pt x="4333" y="1417"/>
                      <a:pt x="4416" y="1334"/>
                    </a:cubicBezTo>
                    <a:cubicBezTo>
                      <a:pt x="4500" y="1251"/>
                      <a:pt x="4583" y="1151"/>
                      <a:pt x="4666" y="1051"/>
                    </a:cubicBezTo>
                    <a:cubicBezTo>
                      <a:pt x="4816" y="901"/>
                      <a:pt x="4950" y="734"/>
                      <a:pt x="5116" y="601"/>
                    </a:cubicBezTo>
                    <a:cubicBezTo>
                      <a:pt x="5283" y="468"/>
                      <a:pt x="5433" y="301"/>
                      <a:pt x="5566" y="134"/>
                    </a:cubicBezTo>
                    <a:cubicBezTo>
                      <a:pt x="5616" y="34"/>
                      <a:pt x="5766" y="1"/>
                      <a:pt x="5849" y="68"/>
                    </a:cubicBezTo>
                    <a:cubicBezTo>
                      <a:pt x="6049" y="184"/>
                      <a:pt x="6199" y="368"/>
                      <a:pt x="6266" y="584"/>
                    </a:cubicBezTo>
                    <a:cubicBezTo>
                      <a:pt x="6349" y="801"/>
                      <a:pt x="6433" y="1001"/>
                      <a:pt x="6533" y="1217"/>
                    </a:cubicBezTo>
                    <a:cubicBezTo>
                      <a:pt x="6583" y="1301"/>
                      <a:pt x="6649" y="1384"/>
                      <a:pt x="6716" y="1467"/>
                    </a:cubicBezTo>
                    <a:cubicBezTo>
                      <a:pt x="6782" y="1434"/>
                      <a:pt x="6849" y="1417"/>
                      <a:pt x="6899" y="1401"/>
                    </a:cubicBezTo>
                    <a:cubicBezTo>
                      <a:pt x="7299" y="1201"/>
                      <a:pt x="7716" y="1067"/>
                      <a:pt x="8149" y="984"/>
                    </a:cubicBezTo>
                    <a:cubicBezTo>
                      <a:pt x="8249" y="951"/>
                      <a:pt x="8332" y="917"/>
                      <a:pt x="8432" y="867"/>
                    </a:cubicBezTo>
                    <a:cubicBezTo>
                      <a:pt x="8565" y="817"/>
                      <a:pt x="8715" y="801"/>
                      <a:pt x="8865" y="834"/>
                    </a:cubicBezTo>
                    <a:cubicBezTo>
                      <a:pt x="8965" y="851"/>
                      <a:pt x="9032" y="917"/>
                      <a:pt x="9032" y="1017"/>
                    </a:cubicBezTo>
                    <a:cubicBezTo>
                      <a:pt x="9032" y="1101"/>
                      <a:pt x="9032" y="1184"/>
                      <a:pt x="9032" y="1284"/>
                    </a:cubicBezTo>
                    <a:cubicBezTo>
                      <a:pt x="9015" y="1584"/>
                      <a:pt x="8982" y="1901"/>
                      <a:pt x="8949" y="2217"/>
                    </a:cubicBezTo>
                    <a:lnTo>
                      <a:pt x="8949" y="2500"/>
                    </a:lnTo>
                    <a:cubicBezTo>
                      <a:pt x="9015" y="2584"/>
                      <a:pt x="9132" y="2634"/>
                      <a:pt x="9249" y="2634"/>
                    </a:cubicBezTo>
                    <a:cubicBezTo>
                      <a:pt x="9482" y="2650"/>
                      <a:pt x="9715" y="2684"/>
                      <a:pt x="9948" y="2767"/>
                    </a:cubicBezTo>
                    <a:cubicBezTo>
                      <a:pt x="10098" y="2800"/>
                      <a:pt x="10265" y="2834"/>
                      <a:pt x="10415" y="2884"/>
                    </a:cubicBezTo>
                    <a:cubicBezTo>
                      <a:pt x="10648" y="2950"/>
                      <a:pt x="10865" y="3034"/>
                      <a:pt x="11098" y="3134"/>
                    </a:cubicBezTo>
                    <a:cubicBezTo>
                      <a:pt x="11265" y="3184"/>
                      <a:pt x="11298" y="3433"/>
                      <a:pt x="11148" y="3550"/>
                    </a:cubicBezTo>
                    <a:cubicBezTo>
                      <a:pt x="10981" y="3683"/>
                      <a:pt x="10782" y="3800"/>
                      <a:pt x="10565" y="3900"/>
                    </a:cubicBezTo>
                    <a:cubicBezTo>
                      <a:pt x="10382" y="3950"/>
                      <a:pt x="10198" y="4050"/>
                      <a:pt x="9998" y="4133"/>
                    </a:cubicBezTo>
                    <a:cubicBezTo>
                      <a:pt x="10048" y="4267"/>
                      <a:pt x="10165" y="4333"/>
                      <a:pt x="10248" y="4417"/>
                    </a:cubicBezTo>
                    <a:cubicBezTo>
                      <a:pt x="10315" y="4533"/>
                      <a:pt x="10398" y="4617"/>
                      <a:pt x="10498" y="4717"/>
                    </a:cubicBezTo>
                    <a:cubicBezTo>
                      <a:pt x="10682" y="4900"/>
                      <a:pt x="10865" y="5083"/>
                      <a:pt x="11081" y="5233"/>
                    </a:cubicBezTo>
                    <a:cubicBezTo>
                      <a:pt x="11181" y="5300"/>
                      <a:pt x="11248" y="5383"/>
                      <a:pt x="11315" y="5483"/>
                    </a:cubicBezTo>
                    <a:cubicBezTo>
                      <a:pt x="11348" y="5583"/>
                      <a:pt x="11315" y="5700"/>
                      <a:pt x="11215" y="5733"/>
                    </a:cubicBezTo>
                    <a:cubicBezTo>
                      <a:pt x="11198" y="5733"/>
                      <a:pt x="11181" y="5733"/>
                      <a:pt x="11181" y="5733"/>
                    </a:cubicBezTo>
                    <a:cubicBezTo>
                      <a:pt x="10515" y="5816"/>
                      <a:pt x="9882" y="6050"/>
                      <a:pt x="9215" y="6100"/>
                    </a:cubicBezTo>
                    <a:lnTo>
                      <a:pt x="8865" y="6116"/>
                    </a:lnTo>
                    <a:cubicBezTo>
                      <a:pt x="8832" y="6433"/>
                      <a:pt x="8865" y="6749"/>
                      <a:pt x="8965" y="7049"/>
                    </a:cubicBezTo>
                    <a:cubicBezTo>
                      <a:pt x="8982" y="7099"/>
                      <a:pt x="8999" y="7149"/>
                      <a:pt x="8999" y="7199"/>
                    </a:cubicBezTo>
                    <a:cubicBezTo>
                      <a:pt x="8999" y="7299"/>
                      <a:pt x="8949" y="7383"/>
                      <a:pt x="8849" y="7399"/>
                    </a:cubicBezTo>
                    <a:cubicBezTo>
                      <a:pt x="8699" y="7416"/>
                      <a:pt x="8549" y="7383"/>
                      <a:pt x="8415" y="7316"/>
                    </a:cubicBezTo>
                    <a:lnTo>
                      <a:pt x="7066" y="6616"/>
                    </a:lnTo>
                    <a:cubicBezTo>
                      <a:pt x="6949" y="6733"/>
                      <a:pt x="6866" y="6883"/>
                      <a:pt x="6832" y="7066"/>
                    </a:cubicBezTo>
                    <a:cubicBezTo>
                      <a:pt x="6782" y="7299"/>
                      <a:pt x="6732" y="7549"/>
                      <a:pt x="6649" y="7782"/>
                    </a:cubicBezTo>
                    <a:cubicBezTo>
                      <a:pt x="6616" y="7932"/>
                      <a:pt x="6449" y="8016"/>
                      <a:pt x="6316" y="7932"/>
                    </a:cubicBezTo>
                    <a:cubicBezTo>
                      <a:pt x="6016" y="7799"/>
                      <a:pt x="5733" y="7633"/>
                      <a:pt x="5483" y="7416"/>
                    </a:cubicBezTo>
                    <a:cubicBezTo>
                      <a:pt x="5383" y="7316"/>
                      <a:pt x="5266" y="7233"/>
                      <a:pt x="5150" y="7166"/>
                    </a:cubicBezTo>
                    <a:cubicBezTo>
                      <a:pt x="5000" y="7316"/>
                      <a:pt x="4866" y="7499"/>
                      <a:pt x="4733" y="7683"/>
                    </a:cubicBezTo>
                    <a:cubicBezTo>
                      <a:pt x="4633" y="7832"/>
                      <a:pt x="4516" y="7982"/>
                      <a:pt x="4400" y="8116"/>
                    </a:cubicBezTo>
                    <a:cubicBezTo>
                      <a:pt x="4316" y="8232"/>
                      <a:pt x="4133" y="8216"/>
                      <a:pt x="4083" y="8099"/>
                    </a:cubicBezTo>
                    <a:cubicBezTo>
                      <a:pt x="3916" y="7849"/>
                      <a:pt x="3800" y="7583"/>
                      <a:pt x="3717" y="7299"/>
                    </a:cubicBezTo>
                    <a:cubicBezTo>
                      <a:pt x="3683" y="7233"/>
                      <a:pt x="3667" y="7166"/>
                      <a:pt x="3633" y="7099"/>
                    </a:cubicBezTo>
                    <a:cubicBezTo>
                      <a:pt x="3617" y="7066"/>
                      <a:pt x="3583" y="7033"/>
                      <a:pt x="3550" y="6999"/>
                    </a:cubicBezTo>
                    <a:cubicBezTo>
                      <a:pt x="3250" y="7116"/>
                      <a:pt x="2967" y="7233"/>
                      <a:pt x="2700" y="7383"/>
                    </a:cubicBezTo>
                    <a:cubicBezTo>
                      <a:pt x="2517" y="7516"/>
                      <a:pt x="2300" y="7583"/>
                      <a:pt x="2067" y="7599"/>
                    </a:cubicBezTo>
                    <a:cubicBezTo>
                      <a:pt x="1867" y="7599"/>
                      <a:pt x="1784" y="7516"/>
                      <a:pt x="1800" y="7333"/>
                    </a:cubicBezTo>
                    <a:cubicBezTo>
                      <a:pt x="1800" y="7183"/>
                      <a:pt x="1817" y="7049"/>
                      <a:pt x="1850" y="6916"/>
                    </a:cubicBezTo>
                    <a:cubicBezTo>
                      <a:pt x="1900" y="6583"/>
                      <a:pt x="1967" y="6266"/>
                      <a:pt x="2034" y="5966"/>
                    </a:cubicBezTo>
                    <a:cubicBezTo>
                      <a:pt x="1950" y="5866"/>
                      <a:pt x="1817" y="5800"/>
                      <a:pt x="1684" y="5783"/>
                    </a:cubicBezTo>
                    <a:cubicBezTo>
                      <a:pt x="1317" y="5750"/>
                      <a:pt x="967" y="5650"/>
                      <a:pt x="651" y="5483"/>
                    </a:cubicBezTo>
                    <a:cubicBezTo>
                      <a:pt x="534" y="5416"/>
                      <a:pt x="384" y="5400"/>
                      <a:pt x="251" y="5333"/>
                    </a:cubicBezTo>
                    <a:cubicBezTo>
                      <a:pt x="84" y="5300"/>
                      <a:pt x="1" y="5083"/>
                      <a:pt x="117" y="4950"/>
                    </a:cubicBezTo>
                    <a:cubicBezTo>
                      <a:pt x="167" y="4850"/>
                      <a:pt x="234" y="4783"/>
                      <a:pt x="317" y="4717"/>
                    </a:cubicBezTo>
                    <a:cubicBezTo>
                      <a:pt x="734" y="4300"/>
                      <a:pt x="1167" y="3900"/>
                      <a:pt x="1617" y="3483"/>
                    </a:cubicBezTo>
                    <a:cubicBezTo>
                      <a:pt x="1417" y="3300"/>
                      <a:pt x="1250" y="3150"/>
                      <a:pt x="1084" y="3000"/>
                    </a:cubicBezTo>
                    <a:cubicBezTo>
                      <a:pt x="950" y="2884"/>
                      <a:pt x="801" y="2784"/>
                      <a:pt x="667" y="2650"/>
                    </a:cubicBezTo>
                    <a:cubicBezTo>
                      <a:pt x="584" y="2584"/>
                      <a:pt x="534" y="2484"/>
                      <a:pt x="484" y="2384"/>
                    </a:cubicBezTo>
                    <a:cubicBezTo>
                      <a:pt x="401" y="2267"/>
                      <a:pt x="501" y="2117"/>
                      <a:pt x="634" y="2117"/>
                    </a:cubicBezTo>
                    <a:cubicBezTo>
                      <a:pt x="684" y="2117"/>
                      <a:pt x="717" y="2117"/>
                      <a:pt x="751" y="2117"/>
                    </a:cubicBezTo>
                    <a:close/>
                    <a:moveTo>
                      <a:pt x="4250" y="7749"/>
                    </a:moveTo>
                    <a:cubicBezTo>
                      <a:pt x="4533" y="7466"/>
                      <a:pt x="4683" y="7166"/>
                      <a:pt x="4900" y="6949"/>
                    </a:cubicBezTo>
                    <a:cubicBezTo>
                      <a:pt x="5199" y="6866"/>
                      <a:pt x="5516" y="6966"/>
                      <a:pt x="5716" y="7199"/>
                    </a:cubicBezTo>
                    <a:cubicBezTo>
                      <a:pt x="5833" y="7299"/>
                      <a:pt x="5949" y="7399"/>
                      <a:pt x="6083" y="7466"/>
                    </a:cubicBezTo>
                    <a:cubicBezTo>
                      <a:pt x="6166" y="7533"/>
                      <a:pt x="6283" y="7566"/>
                      <a:pt x="6399" y="7549"/>
                    </a:cubicBezTo>
                    <a:cubicBezTo>
                      <a:pt x="6449" y="7416"/>
                      <a:pt x="6499" y="7266"/>
                      <a:pt x="6516" y="7116"/>
                    </a:cubicBezTo>
                    <a:cubicBezTo>
                      <a:pt x="6549" y="6866"/>
                      <a:pt x="6632" y="6649"/>
                      <a:pt x="6749" y="6433"/>
                    </a:cubicBezTo>
                    <a:cubicBezTo>
                      <a:pt x="6866" y="6183"/>
                      <a:pt x="6999" y="6150"/>
                      <a:pt x="7232" y="6283"/>
                    </a:cubicBezTo>
                    <a:cubicBezTo>
                      <a:pt x="7266" y="6316"/>
                      <a:pt x="7316" y="6333"/>
                      <a:pt x="7349" y="6366"/>
                    </a:cubicBezTo>
                    <a:cubicBezTo>
                      <a:pt x="7716" y="6649"/>
                      <a:pt x="8149" y="6783"/>
                      <a:pt x="8565" y="7016"/>
                    </a:cubicBezTo>
                    <a:cubicBezTo>
                      <a:pt x="8582" y="6949"/>
                      <a:pt x="8599" y="6883"/>
                      <a:pt x="8599" y="6816"/>
                    </a:cubicBezTo>
                    <a:cubicBezTo>
                      <a:pt x="8599" y="6616"/>
                      <a:pt x="8582" y="6433"/>
                      <a:pt x="8565" y="6250"/>
                    </a:cubicBezTo>
                    <a:cubicBezTo>
                      <a:pt x="8549" y="6100"/>
                      <a:pt x="8565" y="5966"/>
                      <a:pt x="8632" y="5850"/>
                    </a:cubicBezTo>
                    <a:cubicBezTo>
                      <a:pt x="8999" y="5816"/>
                      <a:pt x="9365" y="5800"/>
                      <a:pt x="9732" y="5733"/>
                    </a:cubicBezTo>
                    <a:cubicBezTo>
                      <a:pt x="10082" y="5683"/>
                      <a:pt x="10448" y="5566"/>
                      <a:pt x="10848" y="5466"/>
                    </a:cubicBezTo>
                    <a:cubicBezTo>
                      <a:pt x="10765" y="5383"/>
                      <a:pt x="10715" y="5300"/>
                      <a:pt x="10632" y="5233"/>
                    </a:cubicBezTo>
                    <a:cubicBezTo>
                      <a:pt x="10332" y="4916"/>
                      <a:pt x="10015" y="4600"/>
                      <a:pt x="9698" y="4317"/>
                    </a:cubicBezTo>
                    <a:cubicBezTo>
                      <a:pt x="9582" y="4233"/>
                      <a:pt x="9532" y="4100"/>
                      <a:pt x="9582" y="3967"/>
                    </a:cubicBezTo>
                    <a:cubicBezTo>
                      <a:pt x="9965" y="3767"/>
                      <a:pt x="10415" y="3700"/>
                      <a:pt x="10765" y="3417"/>
                    </a:cubicBezTo>
                    <a:cubicBezTo>
                      <a:pt x="10665" y="3284"/>
                      <a:pt x="10498" y="3200"/>
                      <a:pt x="10332" y="3184"/>
                    </a:cubicBezTo>
                    <a:cubicBezTo>
                      <a:pt x="10148" y="3134"/>
                      <a:pt x="9965" y="3117"/>
                      <a:pt x="9782" y="3050"/>
                    </a:cubicBezTo>
                    <a:cubicBezTo>
                      <a:pt x="9598" y="2984"/>
                      <a:pt x="9399" y="2950"/>
                      <a:pt x="9199" y="2950"/>
                    </a:cubicBezTo>
                    <a:cubicBezTo>
                      <a:pt x="9015" y="2934"/>
                      <a:pt x="8832" y="2867"/>
                      <a:pt x="8682" y="2784"/>
                    </a:cubicBezTo>
                    <a:cubicBezTo>
                      <a:pt x="8615" y="2650"/>
                      <a:pt x="8599" y="2517"/>
                      <a:pt x="8632" y="2384"/>
                    </a:cubicBezTo>
                    <a:cubicBezTo>
                      <a:pt x="8665" y="2050"/>
                      <a:pt x="8682" y="1717"/>
                      <a:pt x="8715" y="1367"/>
                    </a:cubicBezTo>
                    <a:cubicBezTo>
                      <a:pt x="8715" y="1301"/>
                      <a:pt x="8749" y="1217"/>
                      <a:pt x="8649" y="1167"/>
                    </a:cubicBezTo>
                    <a:cubicBezTo>
                      <a:pt x="8515" y="1217"/>
                      <a:pt x="8349" y="1267"/>
                      <a:pt x="8199" y="1301"/>
                    </a:cubicBezTo>
                    <a:cubicBezTo>
                      <a:pt x="8049" y="1351"/>
                      <a:pt x="7849" y="1384"/>
                      <a:pt x="7682" y="1434"/>
                    </a:cubicBezTo>
                    <a:cubicBezTo>
                      <a:pt x="7449" y="1517"/>
                      <a:pt x="7199" y="1634"/>
                      <a:pt x="6949" y="1734"/>
                    </a:cubicBezTo>
                    <a:cubicBezTo>
                      <a:pt x="6749" y="1851"/>
                      <a:pt x="6483" y="1767"/>
                      <a:pt x="6383" y="1534"/>
                    </a:cubicBezTo>
                    <a:cubicBezTo>
                      <a:pt x="6249" y="1284"/>
                      <a:pt x="6116" y="1017"/>
                      <a:pt x="6016" y="751"/>
                    </a:cubicBezTo>
                    <a:cubicBezTo>
                      <a:pt x="5983" y="617"/>
                      <a:pt x="5916" y="501"/>
                      <a:pt x="5799" y="418"/>
                    </a:cubicBezTo>
                    <a:cubicBezTo>
                      <a:pt x="5199" y="884"/>
                      <a:pt x="4666" y="1434"/>
                      <a:pt x="4233" y="2067"/>
                    </a:cubicBezTo>
                    <a:cubicBezTo>
                      <a:pt x="4150" y="2017"/>
                      <a:pt x="4083" y="1967"/>
                      <a:pt x="4016" y="1917"/>
                    </a:cubicBezTo>
                    <a:cubicBezTo>
                      <a:pt x="3900" y="1801"/>
                      <a:pt x="3816" y="1684"/>
                      <a:pt x="3717" y="1567"/>
                    </a:cubicBezTo>
                    <a:lnTo>
                      <a:pt x="3517" y="1334"/>
                    </a:lnTo>
                    <a:lnTo>
                      <a:pt x="3333" y="1117"/>
                    </a:lnTo>
                    <a:cubicBezTo>
                      <a:pt x="3200" y="1217"/>
                      <a:pt x="3067" y="1367"/>
                      <a:pt x="3000" y="1534"/>
                    </a:cubicBezTo>
                    <a:cubicBezTo>
                      <a:pt x="2917" y="1701"/>
                      <a:pt x="2833" y="1867"/>
                      <a:pt x="2767" y="2050"/>
                    </a:cubicBezTo>
                    <a:cubicBezTo>
                      <a:pt x="2683" y="2284"/>
                      <a:pt x="2450" y="2434"/>
                      <a:pt x="2200" y="2417"/>
                    </a:cubicBezTo>
                    <a:cubicBezTo>
                      <a:pt x="1867" y="2434"/>
                      <a:pt x="1534" y="2417"/>
                      <a:pt x="1184" y="2417"/>
                    </a:cubicBezTo>
                    <a:cubicBezTo>
                      <a:pt x="1134" y="2417"/>
                      <a:pt x="1067" y="2434"/>
                      <a:pt x="1000" y="2450"/>
                    </a:cubicBezTo>
                    <a:cubicBezTo>
                      <a:pt x="1134" y="2700"/>
                      <a:pt x="1367" y="2767"/>
                      <a:pt x="1517" y="2950"/>
                    </a:cubicBezTo>
                    <a:cubicBezTo>
                      <a:pt x="1650" y="3117"/>
                      <a:pt x="1917" y="3167"/>
                      <a:pt x="2000" y="3433"/>
                    </a:cubicBezTo>
                    <a:cubicBezTo>
                      <a:pt x="1550" y="4017"/>
                      <a:pt x="984" y="4500"/>
                      <a:pt x="467" y="5050"/>
                    </a:cubicBezTo>
                    <a:cubicBezTo>
                      <a:pt x="584" y="5100"/>
                      <a:pt x="684" y="5150"/>
                      <a:pt x="801" y="5200"/>
                    </a:cubicBezTo>
                    <a:cubicBezTo>
                      <a:pt x="1084" y="5366"/>
                      <a:pt x="1400" y="5466"/>
                      <a:pt x="1734" y="5483"/>
                    </a:cubicBezTo>
                    <a:cubicBezTo>
                      <a:pt x="1967" y="5516"/>
                      <a:pt x="2184" y="5600"/>
                      <a:pt x="2400" y="5733"/>
                    </a:cubicBezTo>
                    <a:cubicBezTo>
                      <a:pt x="2333" y="6233"/>
                      <a:pt x="2217" y="6716"/>
                      <a:pt x="2150" y="7216"/>
                    </a:cubicBezTo>
                    <a:cubicBezTo>
                      <a:pt x="2267" y="7249"/>
                      <a:pt x="2400" y="7216"/>
                      <a:pt x="2483" y="7133"/>
                    </a:cubicBezTo>
                    <a:cubicBezTo>
                      <a:pt x="2750" y="6933"/>
                      <a:pt x="3067" y="6883"/>
                      <a:pt x="3333" y="6716"/>
                    </a:cubicBezTo>
                    <a:cubicBezTo>
                      <a:pt x="3383" y="6699"/>
                      <a:pt x="3433" y="6683"/>
                      <a:pt x="3483" y="6666"/>
                    </a:cubicBezTo>
                    <a:cubicBezTo>
                      <a:pt x="3650" y="6599"/>
                      <a:pt x="3850" y="6699"/>
                      <a:pt x="3916" y="6866"/>
                    </a:cubicBezTo>
                    <a:cubicBezTo>
                      <a:pt x="3966" y="6966"/>
                      <a:pt x="4016" y="7066"/>
                      <a:pt x="4050" y="7183"/>
                    </a:cubicBezTo>
                    <a:cubicBezTo>
                      <a:pt x="4100" y="7366"/>
                      <a:pt x="4150" y="7533"/>
                      <a:pt x="4250" y="77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2000" i="0" u="none" strike="noStrike" kern="0" cap="none" spc="0" normalizeH="0" baseline="0" noProof="0">
                  <a:ln>
                    <a:noFill/>
                  </a:ln>
                  <a:solidFill>
                    <a:srgbClr val="13BBB8"/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oogle Shape;1654;p42"/>
            <p:cNvGrpSpPr/>
            <p:nvPr/>
          </p:nvGrpSpPr>
          <p:grpSpPr>
            <a:xfrm>
              <a:off x="1016004" y="3097804"/>
              <a:ext cx="1228843" cy="868187"/>
              <a:chOff x="390675" y="534475"/>
              <a:chExt cx="1051371" cy="742802"/>
            </a:xfrm>
            <a:grpFill/>
          </p:grpSpPr>
          <p:sp>
            <p:nvSpPr>
              <p:cNvPr id="44" name="Google Shape;1655;p42"/>
              <p:cNvSpPr/>
              <p:nvPr/>
            </p:nvSpPr>
            <p:spPr>
              <a:xfrm>
                <a:off x="416650" y="551925"/>
                <a:ext cx="1007575" cy="708650"/>
              </a:xfrm>
              <a:custGeom>
                <a:avLst/>
                <a:gdLst/>
                <a:ahLst/>
                <a:cxnLst/>
                <a:rect l="l" t="t" r="r" b="b"/>
                <a:pathLst>
                  <a:path w="40303" h="28346" extrusionOk="0">
                    <a:moveTo>
                      <a:pt x="0" y="17317"/>
                    </a:moveTo>
                    <a:lnTo>
                      <a:pt x="5669" y="11854"/>
                    </a:lnTo>
                    <a:lnTo>
                      <a:pt x="1752" y="7731"/>
                    </a:lnTo>
                    <a:lnTo>
                      <a:pt x="8349" y="7421"/>
                    </a:lnTo>
                    <a:lnTo>
                      <a:pt x="11235" y="2577"/>
                    </a:lnTo>
                    <a:lnTo>
                      <a:pt x="14637" y="5875"/>
                    </a:lnTo>
                    <a:lnTo>
                      <a:pt x="20718" y="0"/>
                    </a:lnTo>
                    <a:lnTo>
                      <a:pt x="23913" y="5463"/>
                    </a:lnTo>
                    <a:lnTo>
                      <a:pt x="31953" y="2886"/>
                    </a:lnTo>
                    <a:lnTo>
                      <a:pt x="31850" y="8968"/>
                    </a:lnTo>
                    <a:lnTo>
                      <a:pt x="40199" y="11132"/>
                    </a:lnTo>
                    <a:lnTo>
                      <a:pt x="38035" y="12988"/>
                    </a:lnTo>
                    <a:lnTo>
                      <a:pt x="35355" y="14121"/>
                    </a:lnTo>
                    <a:lnTo>
                      <a:pt x="40303" y="19378"/>
                    </a:lnTo>
                    <a:lnTo>
                      <a:pt x="31438" y="21027"/>
                    </a:lnTo>
                    <a:lnTo>
                      <a:pt x="31541" y="25460"/>
                    </a:lnTo>
                    <a:lnTo>
                      <a:pt x="24635" y="22471"/>
                    </a:lnTo>
                    <a:lnTo>
                      <a:pt x="23089" y="27727"/>
                    </a:lnTo>
                    <a:lnTo>
                      <a:pt x="18141" y="24841"/>
                    </a:lnTo>
                    <a:lnTo>
                      <a:pt x="14843" y="28346"/>
                    </a:lnTo>
                    <a:lnTo>
                      <a:pt x="12575" y="24120"/>
                    </a:lnTo>
                    <a:lnTo>
                      <a:pt x="6287" y="26284"/>
                    </a:lnTo>
                    <a:lnTo>
                      <a:pt x="7112" y="20306"/>
                    </a:lnTo>
                    <a:lnTo>
                      <a:pt x="1237" y="185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Google Shape;1656;p42"/>
              <p:cNvSpPr/>
              <p:nvPr/>
            </p:nvSpPr>
            <p:spPr>
              <a:xfrm>
                <a:off x="390675" y="534475"/>
                <a:ext cx="1051371" cy="742802"/>
              </a:xfrm>
              <a:custGeom>
                <a:avLst/>
                <a:gdLst/>
                <a:ahLst/>
                <a:cxnLst/>
                <a:rect l="l" t="t" r="r" b="b"/>
                <a:pathLst>
                  <a:path w="11349" h="8233" extrusionOk="0">
                    <a:moveTo>
                      <a:pt x="2367" y="2117"/>
                    </a:moveTo>
                    <a:cubicBezTo>
                      <a:pt x="2467" y="1934"/>
                      <a:pt x="2567" y="1751"/>
                      <a:pt x="2633" y="1567"/>
                    </a:cubicBezTo>
                    <a:cubicBezTo>
                      <a:pt x="2717" y="1351"/>
                      <a:pt x="2850" y="1134"/>
                      <a:pt x="3017" y="967"/>
                    </a:cubicBezTo>
                    <a:cubicBezTo>
                      <a:pt x="3233" y="701"/>
                      <a:pt x="3467" y="717"/>
                      <a:pt x="3650" y="1001"/>
                    </a:cubicBezTo>
                    <a:cubicBezTo>
                      <a:pt x="3717" y="1101"/>
                      <a:pt x="3800" y="1201"/>
                      <a:pt x="3883" y="1301"/>
                    </a:cubicBezTo>
                    <a:cubicBezTo>
                      <a:pt x="3950" y="1384"/>
                      <a:pt x="4050" y="1501"/>
                      <a:pt x="4166" y="1617"/>
                    </a:cubicBezTo>
                    <a:cubicBezTo>
                      <a:pt x="4283" y="1551"/>
                      <a:pt x="4333" y="1417"/>
                      <a:pt x="4416" y="1334"/>
                    </a:cubicBezTo>
                    <a:cubicBezTo>
                      <a:pt x="4500" y="1251"/>
                      <a:pt x="4583" y="1151"/>
                      <a:pt x="4666" y="1051"/>
                    </a:cubicBezTo>
                    <a:cubicBezTo>
                      <a:pt x="4816" y="901"/>
                      <a:pt x="4950" y="734"/>
                      <a:pt x="5116" y="601"/>
                    </a:cubicBezTo>
                    <a:cubicBezTo>
                      <a:pt x="5283" y="468"/>
                      <a:pt x="5433" y="301"/>
                      <a:pt x="5566" y="134"/>
                    </a:cubicBezTo>
                    <a:cubicBezTo>
                      <a:pt x="5616" y="34"/>
                      <a:pt x="5766" y="1"/>
                      <a:pt x="5849" y="68"/>
                    </a:cubicBezTo>
                    <a:cubicBezTo>
                      <a:pt x="6049" y="184"/>
                      <a:pt x="6199" y="368"/>
                      <a:pt x="6266" y="584"/>
                    </a:cubicBezTo>
                    <a:cubicBezTo>
                      <a:pt x="6349" y="801"/>
                      <a:pt x="6433" y="1001"/>
                      <a:pt x="6533" y="1217"/>
                    </a:cubicBezTo>
                    <a:cubicBezTo>
                      <a:pt x="6583" y="1301"/>
                      <a:pt x="6649" y="1384"/>
                      <a:pt x="6716" y="1467"/>
                    </a:cubicBezTo>
                    <a:cubicBezTo>
                      <a:pt x="6782" y="1434"/>
                      <a:pt x="6849" y="1417"/>
                      <a:pt x="6899" y="1401"/>
                    </a:cubicBezTo>
                    <a:cubicBezTo>
                      <a:pt x="7299" y="1201"/>
                      <a:pt x="7716" y="1067"/>
                      <a:pt x="8149" y="984"/>
                    </a:cubicBezTo>
                    <a:cubicBezTo>
                      <a:pt x="8249" y="951"/>
                      <a:pt x="8332" y="917"/>
                      <a:pt x="8432" y="867"/>
                    </a:cubicBezTo>
                    <a:cubicBezTo>
                      <a:pt x="8565" y="817"/>
                      <a:pt x="8715" y="801"/>
                      <a:pt x="8865" y="834"/>
                    </a:cubicBezTo>
                    <a:cubicBezTo>
                      <a:pt x="8965" y="851"/>
                      <a:pt x="9032" y="917"/>
                      <a:pt x="9032" y="1017"/>
                    </a:cubicBezTo>
                    <a:cubicBezTo>
                      <a:pt x="9032" y="1101"/>
                      <a:pt x="9032" y="1184"/>
                      <a:pt x="9032" y="1284"/>
                    </a:cubicBezTo>
                    <a:cubicBezTo>
                      <a:pt x="9015" y="1584"/>
                      <a:pt x="8982" y="1901"/>
                      <a:pt x="8949" y="2217"/>
                    </a:cubicBezTo>
                    <a:lnTo>
                      <a:pt x="8949" y="2500"/>
                    </a:lnTo>
                    <a:cubicBezTo>
                      <a:pt x="9015" y="2584"/>
                      <a:pt x="9132" y="2634"/>
                      <a:pt x="9249" y="2634"/>
                    </a:cubicBezTo>
                    <a:cubicBezTo>
                      <a:pt x="9482" y="2650"/>
                      <a:pt x="9715" y="2684"/>
                      <a:pt x="9948" y="2767"/>
                    </a:cubicBezTo>
                    <a:cubicBezTo>
                      <a:pt x="10098" y="2800"/>
                      <a:pt x="10265" y="2834"/>
                      <a:pt x="10415" y="2884"/>
                    </a:cubicBezTo>
                    <a:cubicBezTo>
                      <a:pt x="10648" y="2950"/>
                      <a:pt x="10865" y="3034"/>
                      <a:pt x="11098" y="3134"/>
                    </a:cubicBezTo>
                    <a:cubicBezTo>
                      <a:pt x="11265" y="3184"/>
                      <a:pt x="11298" y="3433"/>
                      <a:pt x="11148" y="3550"/>
                    </a:cubicBezTo>
                    <a:cubicBezTo>
                      <a:pt x="10981" y="3683"/>
                      <a:pt x="10782" y="3800"/>
                      <a:pt x="10565" y="3900"/>
                    </a:cubicBezTo>
                    <a:cubicBezTo>
                      <a:pt x="10382" y="3950"/>
                      <a:pt x="10198" y="4050"/>
                      <a:pt x="9998" y="4133"/>
                    </a:cubicBezTo>
                    <a:cubicBezTo>
                      <a:pt x="10048" y="4267"/>
                      <a:pt x="10165" y="4333"/>
                      <a:pt x="10248" y="4417"/>
                    </a:cubicBezTo>
                    <a:cubicBezTo>
                      <a:pt x="10315" y="4533"/>
                      <a:pt x="10398" y="4617"/>
                      <a:pt x="10498" y="4717"/>
                    </a:cubicBezTo>
                    <a:cubicBezTo>
                      <a:pt x="10682" y="4900"/>
                      <a:pt x="10865" y="5083"/>
                      <a:pt x="11081" y="5233"/>
                    </a:cubicBezTo>
                    <a:cubicBezTo>
                      <a:pt x="11181" y="5300"/>
                      <a:pt x="11248" y="5383"/>
                      <a:pt x="11315" y="5483"/>
                    </a:cubicBezTo>
                    <a:cubicBezTo>
                      <a:pt x="11348" y="5583"/>
                      <a:pt x="11315" y="5700"/>
                      <a:pt x="11215" y="5733"/>
                    </a:cubicBezTo>
                    <a:cubicBezTo>
                      <a:pt x="11198" y="5733"/>
                      <a:pt x="11181" y="5733"/>
                      <a:pt x="11181" y="5733"/>
                    </a:cubicBezTo>
                    <a:cubicBezTo>
                      <a:pt x="10515" y="5816"/>
                      <a:pt x="9882" y="6050"/>
                      <a:pt x="9215" y="6100"/>
                    </a:cubicBezTo>
                    <a:lnTo>
                      <a:pt x="8865" y="6116"/>
                    </a:lnTo>
                    <a:cubicBezTo>
                      <a:pt x="8832" y="6433"/>
                      <a:pt x="8865" y="6749"/>
                      <a:pt x="8965" y="7049"/>
                    </a:cubicBezTo>
                    <a:cubicBezTo>
                      <a:pt x="8982" y="7099"/>
                      <a:pt x="8999" y="7149"/>
                      <a:pt x="8999" y="7199"/>
                    </a:cubicBezTo>
                    <a:cubicBezTo>
                      <a:pt x="8999" y="7299"/>
                      <a:pt x="8949" y="7383"/>
                      <a:pt x="8849" y="7399"/>
                    </a:cubicBezTo>
                    <a:cubicBezTo>
                      <a:pt x="8699" y="7416"/>
                      <a:pt x="8549" y="7383"/>
                      <a:pt x="8415" y="7316"/>
                    </a:cubicBezTo>
                    <a:lnTo>
                      <a:pt x="7066" y="6616"/>
                    </a:lnTo>
                    <a:cubicBezTo>
                      <a:pt x="6949" y="6733"/>
                      <a:pt x="6866" y="6883"/>
                      <a:pt x="6832" y="7066"/>
                    </a:cubicBezTo>
                    <a:cubicBezTo>
                      <a:pt x="6782" y="7299"/>
                      <a:pt x="6732" y="7549"/>
                      <a:pt x="6649" y="7782"/>
                    </a:cubicBezTo>
                    <a:cubicBezTo>
                      <a:pt x="6616" y="7932"/>
                      <a:pt x="6449" y="8016"/>
                      <a:pt x="6316" y="7932"/>
                    </a:cubicBezTo>
                    <a:cubicBezTo>
                      <a:pt x="6016" y="7799"/>
                      <a:pt x="5733" y="7633"/>
                      <a:pt x="5483" y="7416"/>
                    </a:cubicBezTo>
                    <a:cubicBezTo>
                      <a:pt x="5383" y="7316"/>
                      <a:pt x="5266" y="7233"/>
                      <a:pt x="5150" y="7166"/>
                    </a:cubicBezTo>
                    <a:cubicBezTo>
                      <a:pt x="5000" y="7316"/>
                      <a:pt x="4866" y="7499"/>
                      <a:pt x="4733" y="7683"/>
                    </a:cubicBezTo>
                    <a:cubicBezTo>
                      <a:pt x="4633" y="7832"/>
                      <a:pt x="4516" y="7982"/>
                      <a:pt x="4400" y="8116"/>
                    </a:cubicBezTo>
                    <a:cubicBezTo>
                      <a:pt x="4316" y="8232"/>
                      <a:pt x="4133" y="8216"/>
                      <a:pt x="4083" y="8099"/>
                    </a:cubicBezTo>
                    <a:cubicBezTo>
                      <a:pt x="3916" y="7849"/>
                      <a:pt x="3800" y="7583"/>
                      <a:pt x="3717" y="7299"/>
                    </a:cubicBezTo>
                    <a:cubicBezTo>
                      <a:pt x="3683" y="7233"/>
                      <a:pt x="3667" y="7166"/>
                      <a:pt x="3633" y="7099"/>
                    </a:cubicBezTo>
                    <a:cubicBezTo>
                      <a:pt x="3617" y="7066"/>
                      <a:pt x="3583" y="7033"/>
                      <a:pt x="3550" y="6999"/>
                    </a:cubicBezTo>
                    <a:cubicBezTo>
                      <a:pt x="3250" y="7116"/>
                      <a:pt x="2967" y="7233"/>
                      <a:pt x="2700" y="7383"/>
                    </a:cubicBezTo>
                    <a:cubicBezTo>
                      <a:pt x="2517" y="7516"/>
                      <a:pt x="2300" y="7583"/>
                      <a:pt x="2067" y="7599"/>
                    </a:cubicBezTo>
                    <a:cubicBezTo>
                      <a:pt x="1867" y="7599"/>
                      <a:pt x="1784" y="7516"/>
                      <a:pt x="1800" y="7333"/>
                    </a:cubicBezTo>
                    <a:cubicBezTo>
                      <a:pt x="1800" y="7183"/>
                      <a:pt x="1817" y="7049"/>
                      <a:pt x="1850" y="6916"/>
                    </a:cubicBezTo>
                    <a:cubicBezTo>
                      <a:pt x="1900" y="6583"/>
                      <a:pt x="1967" y="6266"/>
                      <a:pt x="2034" y="5966"/>
                    </a:cubicBezTo>
                    <a:cubicBezTo>
                      <a:pt x="1950" y="5866"/>
                      <a:pt x="1817" y="5800"/>
                      <a:pt x="1684" y="5783"/>
                    </a:cubicBezTo>
                    <a:cubicBezTo>
                      <a:pt x="1317" y="5750"/>
                      <a:pt x="967" y="5650"/>
                      <a:pt x="651" y="5483"/>
                    </a:cubicBezTo>
                    <a:cubicBezTo>
                      <a:pt x="534" y="5416"/>
                      <a:pt x="384" y="5400"/>
                      <a:pt x="251" y="5333"/>
                    </a:cubicBezTo>
                    <a:cubicBezTo>
                      <a:pt x="84" y="5300"/>
                      <a:pt x="1" y="5083"/>
                      <a:pt x="117" y="4950"/>
                    </a:cubicBezTo>
                    <a:cubicBezTo>
                      <a:pt x="167" y="4850"/>
                      <a:pt x="234" y="4783"/>
                      <a:pt x="317" y="4717"/>
                    </a:cubicBezTo>
                    <a:cubicBezTo>
                      <a:pt x="734" y="4300"/>
                      <a:pt x="1167" y="3900"/>
                      <a:pt x="1617" y="3483"/>
                    </a:cubicBezTo>
                    <a:cubicBezTo>
                      <a:pt x="1417" y="3300"/>
                      <a:pt x="1250" y="3150"/>
                      <a:pt x="1084" y="3000"/>
                    </a:cubicBezTo>
                    <a:cubicBezTo>
                      <a:pt x="950" y="2884"/>
                      <a:pt x="801" y="2784"/>
                      <a:pt x="667" y="2650"/>
                    </a:cubicBezTo>
                    <a:cubicBezTo>
                      <a:pt x="584" y="2584"/>
                      <a:pt x="534" y="2484"/>
                      <a:pt x="484" y="2384"/>
                    </a:cubicBezTo>
                    <a:cubicBezTo>
                      <a:pt x="401" y="2267"/>
                      <a:pt x="501" y="2117"/>
                      <a:pt x="634" y="2117"/>
                    </a:cubicBezTo>
                    <a:cubicBezTo>
                      <a:pt x="684" y="2117"/>
                      <a:pt x="717" y="2117"/>
                      <a:pt x="751" y="2117"/>
                    </a:cubicBezTo>
                    <a:close/>
                    <a:moveTo>
                      <a:pt x="4250" y="7749"/>
                    </a:moveTo>
                    <a:cubicBezTo>
                      <a:pt x="4533" y="7466"/>
                      <a:pt x="4683" y="7166"/>
                      <a:pt x="4900" y="6949"/>
                    </a:cubicBezTo>
                    <a:cubicBezTo>
                      <a:pt x="5199" y="6866"/>
                      <a:pt x="5516" y="6966"/>
                      <a:pt x="5716" y="7199"/>
                    </a:cubicBezTo>
                    <a:cubicBezTo>
                      <a:pt x="5833" y="7299"/>
                      <a:pt x="5949" y="7399"/>
                      <a:pt x="6083" y="7466"/>
                    </a:cubicBezTo>
                    <a:cubicBezTo>
                      <a:pt x="6166" y="7533"/>
                      <a:pt x="6283" y="7566"/>
                      <a:pt x="6399" y="7549"/>
                    </a:cubicBezTo>
                    <a:cubicBezTo>
                      <a:pt x="6449" y="7416"/>
                      <a:pt x="6499" y="7266"/>
                      <a:pt x="6516" y="7116"/>
                    </a:cubicBezTo>
                    <a:cubicBezTo>
                      <a:pt x="6549" y="6866"/>
                      <a:pt x="6632" y="6649"/>
                      <a:pt x="6749" y="6433"/>
                    </a:cubicBezTo>
                    <a:cubicBezTo>
                      <a:pt x="6866" y="6183"/>
                      <a:pt x="6999" y="6150"/>
                      <a:pt x="7232" y="6283"/>
                    </a:cubicBezTo>
                    <a:cubicBezTo>
                      <a:pt x="7266" y="6316"/>
                      <a:pt x="7316" y="6333"/>
                      <a:pt x="7349" y="6366"/>
                    </a:cubicBezTo>
                    <a:cubicBezTo>
                      <a:pt x="7716" y="6649"/>
                      <a:pt x="8149" y="6783"/>
                      <a:pt x="8565" y="7016"/>
                    </a:cubicBezTo>
                    <a:cubicBezTo>
                      <a:pt x="8582" y="6949"/>
                      <a:pt x="8599" y="6883"/>
                      <a:pt x="8599" y="6816"/>
                    </a:cubicBezTo>
                    <a:cubicBezTo>
                      <a:pt x="8599" y="6616"/>
                      <a:pt x="8582" y="6433"/>
                      <a:pt x="8565" y="6250"/>
                    </a:cubicBezTo>
                    <a:cubicBezTo>
                      <a:pt x="8549" y="6100"/>
                      <a:pt x="8565" y="5966"/>
                      <a:pt x="8632" y="5850"/>
                    </a:cubicBezTo>
                    <a:cubicBezTo>
                      <a:pt x="8999" y="5816"/>
                      <a:pt x="9365" y="5800"/>
                      <a:pt x="9732" y="5733"/>
                    </a:cubicBezTo>
                    <a:cubicBezTo>
                      <a:pt x="10082" y="5683"/>
                      <a:pt x="10448" y="5566"/>
                      <a:pt x="10848" y="5466"/>
                    </a:cubicBezTo>
                    <a:cubicBezTo>
                      <a:pt x="10765" y="5383"/>
                      <a:pt x="10715" y="5300"/>
                      <a:pt x="10632" y="5233"/>
                    </a:cubicBezTo>
                    <a:cubicBezTo>
                      <a:pt x="10332" y="4916"/>
                      <a:pt x="10015" y="4600"/>
                      <a:pt x="9698" y="4317"/>
                    </a:cubicBezTo>
                    <a:cubicBezTo>
                      <a:pt x="9582" y="4233"/>
                      <a:pt x="9532" y="4100"/>
                      <a:pt x="9582" y="3967"/>
                    </a:cubicBezTo>
                    <a:cubicBezTo>
                      <a:pt x="9965" y="3767"/>
                      <a:pt x="10415" y="3700"/>
                      <a:pt x="10765" y="3417"/>
                    </a:cubicBezTo>
                    <a:cubicBezTo>
                      <a:pt x="10665" y="3284"/>
                      <a:pt x="10498" y="3200"/>
                      <a:pt x="10332" y="3184"/>
                    </a:cubicBezTo>
                    <a:cubicBezTo>
                      <a:pt x="10148" y="3134"/>
                      <a:pt x="9965" y="3117"/>
                      <a:pt x="9782" y="3050"/>
                    </a:cubicBezTo>
                    <a:cubicBezTo>
                      <a:pt x="9598" y="2984"/>
                      <a:pt x="9399" y="2950"/>
                      <a:pt x="9199" y="2950"/>
                    </a:cubicBezTo>
                    <a:cubicBezTo>
                      <a:pt x="9015" y="2934"/>
                      <a:pt x="8832" y="2867"/>
                      <a:pt x="8682" y="2784"/>
                    </a:cubicBezTo>
                    <a:cubicBezTo>
                      <a:pt x="8615" y="2650"/>
                      <a:pt x="8599" y="2517"/>
                      <a:pt x="8632" y="2384"/>
                    </a:cubicBezTo>
                    <a:cubicBezTo>
                      <a:pt x="8665" y="2050"/>
                      <a:pt x="8682" y="1717"/>
                      <a:pt x="8715" y="1367"/>
                    </a:cubicBezTo>
                    <a:cubicBezTo>
                      <a:pt x="8715" y="1301"/>
                      <a:pt x="8749" y="1217"/>
                      <a:pt x="8649" y="1167"/>
                    </a:cubicBezTo>
                    <a:cubicBezTo>
                      <a:pt x="8515" y="1217"/>
                      <a:pt x="8349" y="1267"/>
                      <a:pt x="8199" y="1301"/>
                    </a:cubicBezTo>
                    <a:cubicBezTo>
                      <a:pt x="8049" y="1351"/>
                      <a:pt x="7849" y="1384"/>
                      <a:pt x="7682" y="1434"/>
                    </a:cubicBezTo>
                    <a:cubicBezTo>
                      <a:pt x="7449" y="1517"/>
                      <a:pt x="7199" y="1634"/>
                      <a:pt x="6949" y="1734"/>
                    </a:cubicBezTo>
                    <a:cubicBezTo>
                      <a:pt x="6749" y="1851"/>
                      <a:pt x="6483" y="1767"/>
                      <a:pt x="6383" y="1534"/>
                    </a:cubicBezTo>
                    <a:cubicBezTo>
                      <a:pt x="6249" y="1284"/>
                      <a:pt x="6116" y="1017"/>
                      <a:pt x="6016" y="751"/>
                    </a:cubicBezTo>
                    <a:cubicBezTo>
                      <a:pt x="5983" y="617"/>
                      <a:pt x="5916" y="501"/>
                      <a:pt x="5799" y="418"/>
                    </a:cubicBezTo>
                    <a:cubicBezTo>
                      <a:pt x="5199" y="884"/>
                      <a:pt x="4666" y="1434"/>
                      <a:pt x="4233" y="2067"/>
                    </a:cubicBezTo>
                    <a:cubicBezTo>
                      <a:pt x="4150" y="2017"/>
                      <a:pt x="4083" y="1967"/>
                      <a:pt x="4016" y="1917"/>
                    </a:cubicBezTo>
                    <a:cubicBezTo>
                      <a:pt x="3900" y="1801"/>
                      <a:pt x="3816" y="1684"/>
                      <a:pt x="3717" y="1567"/>
                    </a:cubicBezTo>
                    <a:lnTo>
                      <a:pt x="3517" y="1334"/>
                    </a:lnTo>
                    <a:lnTo>
                      <a:pt x="3333" y="1117"/>
                    </a:lnTo>
                    <a:cubicBezTo>
                      <a:pt x="3200" y="1217"/>
                      <a:pt x="3067" y="1367"/>
                      <a:pt x="3000" y="1534"/>
                    </a:cubicBezTo>
                    <a:cubicBezTo>
                      <a:pt x="2917" y="1701"/>
                      <a:pt x="2833" y="1867"/>
                      <a:pt x="2767" y="2050"/>
                    </a:cubicBezTo>
                    <a:cubicBezTo>
                      <a:pt x="2683" y="2284"/>
                      <a:pt x="2450" y="2434"/>
                      <a:pt x="2200" y="2417"/>
                    </a:cubicBezTo>
                    <a:cubicBezTo>
                      <a:pt x="1867" y="2434"/>
                      <a:pt x="1534" y="2417"/>
                      <a:pt x="1184" y="2417"/>
                    </a:cubicBezTo>
                    <a:cubicBezTo>
                      <a:pt x="1134" y="2417"/>
                      <a:pt x="1067" y="2434"/>
                      <a:pt x="1000" y="2450"/>
                    </a:cubicBezTo>
                    <a:cubicBezTo>
                      <a:pt x="1134" y="2700"/>
                      <a:pt x="1367" y="2767"/>
                      <a:pt x="1517" y="2950"/>
                    </a:cubicBezTo>
                    <a:cubicBezTo>
                      <a:pt x="1650" y="3117"/>
                      <a:pt x="1917" y="3167"/>
                      <a:pt x="2000" y="3433"/>
                    </a:cubicBezTo>
                    <a:cubicBezTo>
                      <a:pt x="1550" y="4017"/>
                      <a:pt x="984" y="4500"/>
                      <a:pt x="467" y="5050"/>
                    </a:cubicBezTo>
                    <a:cubicBezTo>
                      <a:pt x="584" y="5100"/>
                      <a:pt x="684" y="5150"/>
                      <a:pt x="801" y="5200"/>
                    </a:cubicBezTo>
                    <a:cubicBezTo>
                      <a:pt x="1084" y="5366"/>
                      <a:pt x="1400" y="5466"/>
                      <a:pt x="1734" y="5483"/>
                    </a:cubicBezTo>
                    <a:cubicBezTo>
                      <a:pt x="1967" y="5516"/>
                      <a:pt x="2184" y="5600"/>
                      <a:pt x="2400" y="5733"/>
                    </a:cubicBezTo>
                    <a:cubicBezTo>
                      <a:pt x="2333" y="6233"/>
                      <a:pt x="2217" y="6716"/>
                      <a:pt x="2150" y="7216"/>
                    </a:cubicBezTo>
                    <a:cubicBezTo>
                      <a:pt x="2267" y="7249"/>
                      <a:pt x="2400" y="7216"/>
                      <a:pt x="2483" y="7133"/>
                    </a:cubicBezTo>
                    <a:cubicBezTo>
                      <a:pt x="2750" y="6933"/>
                      <a:pt x="3067" y="6883"/>
                      <a:pt x="3333" y="6716"/>
                    </a:cubicBezTo>
                    <a:cubicBezTo>
                      <a:pt x="3383" y="6699"/>
                      <a:pt x="3433" y="6683"/>
                      <a:pt x="3483" y="6666"/>
                    </a:cubicBezTo>
                    <a:cubicBezTo>
                      <a:pt x="3650" y="6599"/>
                      <a:pt x="3850" y="6699"/>
                      <a:pt x="3916" y="6866"/>
                    </a:cubicBezTo>
                    <a:cubicBezTo>
                      <a:pt x="3966" y="6966"/>
                      <a:pt x="4016" y="7066"/>
                      <a:pt x="4050" y="7183"/>
                    </a:cubicBezTo>
                    <a:cubicBezTo>
                      <a:pt x="4100" y="7366"/>
                      <a:pt x="4150" y="7533"/>
                      <a:pt x="4250" y="77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2000" i="0" u="none" strike="noStrike" kern="0" cap="none" spc="0" normalizeH="0" baseline="0" noProof="0">
                  <a:ln>
                    <a:noFill/>
                  </a:ln>
                  <a:solidFill>
                    <a:srgbClr val="13BBB8"/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oogle Shape;1657;p42"/>
            <p:cNvGrpSpPr/>
            <p:nvPr/>
          </p:nvGrpSpPr>
          <p:grpSpPr>
            <a:xfrm rot="10800000">
              <a:off x="1016004" y="4004066"/>
              <a:ext cx="1228843" cy="868187"/>
              <a:chOff x="390675" y="534475"/>
              <a:chExt cx="1051371" cy="742802"/>
            </a:xfrm>
            <a:grpFill/>
          </p:grpSpPr>
          <p:sp>
            <p:nvSpPr>
              <p:cNvPr id="42" name="Google Shape;1658;p42"/>
              <p:cNvSpPr/>
              <p:nvPr/>
            </p:nvSpPr>
            <p:spPr>
              <a:xfrm>
                <a:off x="416650" y="551925"/>
                <a:ext cx="1007575" cy="708650"/>
              </a:xfrm>
              <a:custGeom>
                <a:avLst/>
                <a:gdLst/>
                <a:ahLst/>
                <a:cxnLst/>
                <a:rect l="l" t="t" r="r" b="b"/>
                <a:pathLst>
                  <a:path w="40303" h="28346" extrusionOk="0">
                    <a:moveTo>
                      <a:pt x="0" y="17317"/>
                    </a:moveTo>
                    <a:lnTo>
                      <a:pt x="5669" y="11854"/>
                    </a:lnTo>
                    <a:lnTo>
                      <a:pt x="1752" y="7731"/>
                    </a:lnTo>
                    <a:lnTo>
                      <a:pt x="8349" y="7421"/>
                    </a:lnTo>
                    <a:lnTo>
                      <a:pt x="11235" y="2577"/>
                    </a:lnTo>
                    <a:lnTo>
                      <a:pt x="14637" y="5875"/>
                    </a:lnTo>
                    <a:lnTo>
                      <a:pt x="20718" y="0"/>
                    </a:lnTo>
                    <a:lnTo>
                      <a:pt x="23913" y="5463"/>
                    </a:lnTo>
                    <a:lnTo>
                      <a:pt x="31953" y="2886"/>
                    </a:lnTo>
                    <a:lnTo>
                      <a:pt x="31850" y="8968"/>
                    </a:lnTo>
                    <a:lnTo>
                      <a:pt x="40199" y="11132"/>
                    </a:lnTo>
                    <a:lnTo>
                      <a:pt x="38035" y="12988"/>
                    </a:lnTo>
                    <a:lnTo>
                      <a:pt x="35355" y="14121"/>
                    </a:lnTo>
                    <a:lnTo>
                      <a:pt x="40303" y="19378"/>
                    </a:lnTo>
                    <a:lnTo>
                      <a:pt x="31438" y="21027"/>
                    </a:lnTo>
                    <a:lnTo>
                      <a:pt x="31541" y="25460"/>
                    </a:lnTo>
                    <a:lnTo>
                      <a:pt x="24635" y="22471"/>
                    </a:lnTo>
                    <a:lnTo>
                      <a:pt x="23089" y="27727"/>
                    </a:lnTo>
                    <a:lnTo>
                      <a:pt x="18141" y="24841"/>
                    </a:lnTo>
                    <a:lnTo>
                      <a:pt x="14843" y="28346"/>
                    </a:lnTo>
                    <a:lnTo>
                      <a:pt x="12575" y="24120"/>
                    </a:lnTo>
                    <a:lnTo>
                      <a:pt x="6287" y="26284"/>
                    </a:lnTo>
                    <a:lnTo>
                      <a:pt x="7112" y="20306"/>
                    </a:lnTo>
                    <a:lnTo>
                      <a:pt x="1237" y="185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Google Shape;1659;p42"/>
              <p:cNvSpPr/>
              <p:nvPr/>
            </p:nvSpPr>
            <p:spPr>
              <a:xfrm>
                <a:off x="390675" y="534475"/>
                <a:ext cx="1051371" cy="742802"/>
              </a:xfrm>
              <a:custGeom>
                <a:avLst/>
                <a:gdLst/>
                <a:ahLst/>
                <a:cxnLst/>
                <a:rect l="l" t="t" r="r" b="b"/>
                <a:pathLst>
                  <a:path w="11349" h="8233" extrusionOk="0">
                    <a:moveTo>
                      <a:pt x="2367" y="2117"/>
                    </a:moveTo>
                    <a:cubicBezTo>
                      <a:pt x="2467" y="1934"/>
                      <a:pt x="2567" y="1751"/>
                      <a:pt x="2633" y="1567"/>
                    </a:cubicBezTo>
                    <a:cubicBezTo>
                      <a:pt x="2717" y="1351"/>
                      <a:pt x="2850" y="1134"/>
                      <a:pt x="3017" y="967"/>
                    </a:cubicBezTo>
                    <a:cubicBezTo>
                      <a:pt x="3233" y="701"/>
                      <a:pt x="3467" y="717"/>
                      <a:pt x="3650" y="1001"/>
                    </a:cubicBezTo>
                    <a:cubicBezTo>
                      <a:pt x="3717" y="1101"/>
                      <a:pt x="3800" y="1201"/>
                      <a:pt x="3883" y="1301"/>
                    </a:cubicBezTo>
                    <a:cubicBezTo>
                      <a:pt x="3950" y="1384"/>
                      <a:pt x="4050" y="1501"/>
                      <a:pt x="4166" y="1617"/>
                    </a:cubicBezTo>
                    <a:cubicBezTo>
                      <a:pt x="4283" y="1551"/>
                      <a:pt x="4333" y="1417"/>
                      <a:pt x="4416" y="1334"/>
                    </a:cubicBezTo>
                    <a:cubicBezTo>
                      <a:pt x="4500" y="1251"/>
                      <a:pt x="4583" y="1151"/>
                      <a:pt x="4666" y="1051"/>
                    </a:cubicBezTo>
                    <a:cubicBezTo>
                      <a:pt x="4816" y="901"/>
                      <a:pt x="4950" y="734"/>
                      <a:pt x="5116" y="601"/>
                    </a:cubicBezTo>
                    <a:cubicBezTo>
                      <a:pt x="5283" y="468"/>
                      <a:pt x="5433" y="301"/>
                      <a:pt x="5566" y="134"/>
                    </a:cubicBezTo>
                    <a:cubicBezTo>
                      <a:pt x="5616" y="34"/>
                      <a:pt x="5766" y="1"/>
                      <a:pt x="5849" y="68"/>
                    </a:cubicBezTo>
                    <a:cubicBezTo>
                      <a:pt x="6049" y="184"/>
                      <a:pt x="6199" y="368"/>
                      <a:pt x="6266" y="584"/>
                    </a:cubicBezTo>
                    <a:cubicBezTo>
                      <a:pt x="6349" y="801"/>
                      <a:pt x="6433" y="1001"/>
                      <a:pt x="6533" y="1217"/>
                    </a:cubicBezTo>
                    <a:cubicBezTo>
                      <a:pt x="6583" y="1301"/>
                      <a:pt x="6649" y="1384"/>
                      <a:pt x="6716" y="1467"/>
                    </a:cubicBezTo>
                    <a:cubicBezTo>
                      <a:pt x="6782" y="1434"/>
                      <a:pt x="6849" y="1417"/>
                      <a:pt x="6899" y="1401"/>
                    </a:cubicBezTo>
                    <a:cubicBezTo>
                      <a:pt x="7299" y="1201"/>
                      <a:pt x="7716" y="1067"/>
                      <a:pt x="8149" y="984"/>
                    </a:cubicBezTo>
                    <a:cubicBezTo>
                      <a:pt x="8249" y="951"/>
                      <a:pt x="8332" y="917"/>
                      <a:pt x="8432" y="867"/>
                    </a:cubicBezTo>
                    <a:cubicBezTo>
                      <a:pt x="8565" y="817"/>
                      <a:pt x="8715" y="801"/>
                      <a:pt x="8865" y="834"/>
                    </a:cubicBezTo>
                    <a:cubicBezTo>
                      <a:pt x="8965" y="851"/>
                      <a:pt x="9032" y="917"/>
                      <a:pt x="9032" y="1017"/>
                    </a:cubicBezTo>
                    <a:cubicBezTo>
                      <a:pt x="9032" y="1101"/>
                      <a:pt x="9032" y="1184"/>
                      <a:pt x="9032" y="1284"/>
                    </a:cubicBezTo>
                    <a:cubicBezTo>
                      <a:pt x="9015" y="1584"/>
                      <a:pt x="8982" y="1901"/>
                      <a:pt x="8949" y="2217"/>
                    </a:cubicBezTo>
                    <a:lnTo>
                      <a:pt x="8949" y="2500"/>
                    </a:lnTo>
                    <a:cubicBezTo>
                      <a:pt x="9015" y="2584"/>
                      <a:pt x="9132" y="2634"/>
                      <a:pt x="9249" y="2634"/>
                    </a:cubicBezTo>
                    <a:cubicBezTo>
                      <a:pt x="9482" y="2650"/>
                      <a:pt x="9715" y="2684"/>
                      <a:pt x="9948" y="2767"/>
                    </a:cubicBezTo>
                    <a:cubicBezTo>
                      <a:pt x="10098" y="2800"/>
                      <a:pt x="10265" y="2834"/>
                      <a:pt x="10415" y="2884"/>
                    </a:cubicBezTo>
                    <a:cubicBezTo>
                      <a:pt x="10648" y="2950"/>
                      <a:pt x="10865" y="3034"/>
                      <a:pt x="11098" y="3134"/>
                    </a:cubicBezTo>
                    <a:cubicBezTo>
                      <a:pt x="11265" y="3184"/>
                      <a:pt x="11298" y="3433"/>
                      <a:pt x="11148" y="3550"/>
                    </a:cubicBezTo>
                    <a:cubicBezTo>
                      <a:pt x="10981" y="3683"/>
                      <a:pt x="10782" y="3800"/>
                      <a:pt x="10565" y="3900"/>
                    </a:cubicBezTo>
                    <a:cubicBezTo>
                      <a:pt x="10382" y="3950"/>
                      <a:pt x="10198" y="4050"/>
                      <a:pt x="9998" y="4133"/>
                    </a:cubicBezTo>
                    <a:cubicBezTo>
                      <a:pt x="10048" y="4267"/>
                      <a:pt x="10165" y="4333"/>
                      <a:pt x="10248" y="4417"/>
                    </a:cubicBezTo>
                    <a:cubicBezTo>
                      <a:pt x="10315" y="4533"/>
                      <a:pt x="10398" y="4617"/>
                      <a:pt x="10498" y="4717"/>
                    </a:cubicBezTo>
                    <a:cubicBezTo>
                      <a:pt x="10682" y="4900"/>
                      <a:pt x="10865" y="5083"/>
                      <a:pt x="11081" y="5233"/>
                    </a:cubicBezTo>
                    <a:cubicBezTo>
                      <a:pt x="11181" y="5300"/>
                      <a:pt x="11248" y="5383"/>
                      <a:pt x="11315" y="5483"/>
                    </a:cubicBezTo>
                    <a:cubicBezTo>
                      <a:pt x="11348" y="5583"/>
                      <a:pt x="11315" y="5700"/>
                      <a:pt x="11215" y="5733"/>
                    </a:cubicBezTo>
                    <a:cubicBezTo>
                      <a:pt x="11198" y="5733"/>
                      <a:pt x="11181" y="5733"/>
                      <a:pt x="11181" y="5733"/>
                    </a:cubicBezTo>
                    <a:cubicBezTo>
                      <a:pt x="10515" y="5816"/>
                      <a:pt x="9882" y="6050"/>
                      <a:pt x="9215" y="6100"/>
                    </a:cubicBezTo>
                    <a:lnTo>
                      <a:pt x="8865" y="6116"/>
                    </a:lnTo>
                    <a:cubicBezTo>
                      <a:pt x="8832" y="6433"/>
                      <a:pt x="8865" y="6749"/>
                      <a:pt x="8965" y="7049"/>
                    </a:cubicBezTo>
                    <a:cubicBezTo>
                      <a:pt x="8982" y="7099"/>
                      <a:pt x="8999" y="7149"/>
                      <a:pt x="8999" y="7199"/>
                    </a:cubicBezTo>
                    <a:cubicBezTo>
                      <a:pt x="8999" y="7299"/>
                      <a:pt x="8949" y="7383"/>
                      <a:pt x="8849" y="7399"/>
                    </a:cubicBezTo>
                    <a:cubicBezTo>
                      <a:pt x="8699" y="7416"/>
                      <a:pt x="8549" y="7383"/>
                      <a:pt x="8415" y="7316"/>
                    </a:cubicBezTo>
                    <a:lnTo>
                      <a:pt x="7066" y="6616"/>
                    </a:lnTo>
                    <a:cubicBezTo>
                      <a:pt x="6949" y="6733"/>
                      <a:pt x="6866" y="6883"/>
                      <a:pt x="6832" y="7066"/>
                    </a:cubicBezTo>
                    <a:cubicBezTo>
                      <a:pt x="6782" y="7299"/>
                      <a:pt x="6732" y="7549"/>
                      <a:pt x="6649" y="7782"/>
                    </a:cubicBezTo>
                    <a:cubicBezTo>
                      <a:pt x="6616" y="7932"/>
                      <a:pt x="6449" y="8016"/>
                      <a:pt x="6316" y="7932"/>
                    </a:cubicBezTo>
                    <a:cubicBezTo>
                      <a:pt x="6016" y="7799"/>
                      <a:pt x="5733" y="7633"/>
                      <a:pt x="5483" y="7416"/>
                    </a:cubicBezTo>
                    <a:cubicBezTo>
                      <a:pt x="5383" y="7316"/>
                      <a:pt x="5266" y="7233"/>
                      <a:pt x="5150" y="7166"/>
                    </a:cubicBezTo>
                    <a:cubicBezTo>
                      <a:pt x="5000" y="7316"/>
                      <a:pt x="4866" y="7499"/>
                      <a:pt x="4733" y="7683"/>
                    </a:cubicBezTo>
                    <a:cubicBezTo>
                      <a:pt x="4633" y="7832"/>
                      <a:pt x="4516" y="7982"/>
                      <a:pt x="4400" y="8116"/>
                    </a:cubicBezTo>
                    <a:cubicBezTo>
                      <a:pt x="4316" y="8232"/>
                      <a:pt x="4133" y="8216"/>
                      <a:pt x="4083" y="8099"/>
                    </a:cubicBezTo>
                    <a:cubicBezTo>
                      <a:pt x="3916" y="7849"/>
                      <a:pt x="3800" y="7583"/>
                      <a:pt x="3717" y="7299"/>
                    </a:cubicBezTo>
                    <a:cubicBezTo>
                      <a:pt x="3683" y="7233"/>
                      <a:pt x="3667" y="7166"/>
                      <a:pt x="3633" y="7099"/>
                    </a:cubicBezTo>
                    <a:cubicBezTo>
                      <a:pt x="3617" y="7066"/>
                      <a:pt x="3583" y="7033"/>
                      <a:pt x="3550" y="6999"/>
                    </a:cubicBezTo>
                    <a:cubicBezTo>
                      <a:pt x="3250" y="7116"/>
                      <a:pt x="2967" y="7233"/>
                      <a:pt x="2700" y="7383"/>
                    </a:cubicBezTo>
                    <a:cubicBezTo>
                      <a:pt x="2517" y="7516"/>
                      <a:pt x="2300" y="7583"/>
                      <a:pt x="2067" y="7599"/>
                    </a:cubicBezTo>
                    <a:cubicBezTo>
                      <a:pt x="1867" y="7599"/>
                      <a:pt x="1784" y="7516"/>
                      <a:pt x="1800" y="7333"/>
                    </a:cubicBezTo>
                    <a:cubicBezTo>
                      <a:pt x="1800" y="7183"/>
                      <a:pt x="1817" y="7049"/>
                      <a:pt x="1850" y="6916"/>
                    </a:cubicBezTo>
                    <a:cubicBezTo>
                      <a:pt x="1900" y="6583"/>
                      <a:pt x="1967" y="6266"/>
                      <a:pt x="2034" y="5966"/>
                    </a:cubicBezTo>
                    <a:cubicBezTo>
                      <a:pt x="1950" y="5866"/>
                      <a:pt x="1817" y="5800"/>
                      <a:pt x="1684" y="5783"/>
                    </a:cubicBezTo>
                    <a:cubicBezTo>
                      <a:pt x="1317" y="5750"/>
                      <a:pt x="967" y="5650"/>
                      <a:pt x="651" y="5483"/>
                    </a:cubicBezTo>
                    <a:cubicBezTo>
                      <a:pt x="534" y="5416"/>
                      <a:pt x="384" y="5400"/>
                      <a:pt x="251" y="5333"/>
                    </a:cubicBezTo>
                    <a:cubicBezTo>
                      <a:pt x="84" y="5300"/>
                      <a:pt x="1" y="5083"/>
                      <a:pt x="117" y="4950"/>
                    </a:cubicBezTo>
                    <a:cubicBezTo>
                      <a:pt x="167" y="4850"/>
                      <a:pt x="234" y="4783"/>
                      <a:pt x="317" y="4717"/>
                    </a:cubicBezTo>
                    <a:cubicBezTo>
                      <a:pt x="734" y="4300"/>
                      <a:pt x="1167" y="3900"/>
                      <a:pt x="1617" y="3483"/>
                    </a:cubicBezTo>
                    <a:cubicBezTo>
                      <a:pt x="1417" y="3300"/>
                      <a:pt x="1250" y="3150"/>
                      <a:pt x="1084" y="3000"/>
                    </a:cubicBezTo>
                    <a:cubicBezTo>
                      <a:pt x="950" y="2884"/>
                      <a:pt x="801" y="2784"/>
                      <a:pt x="667" y="2650"/>
                    </a:cubicBezTo>
                    <a:cubicBezTo>
                      <a:pt x="584" y="2584"/>
                      <a:pt x="534" y="2484"/>
                      <a:pt x="484" y="2384"/>
                    </a:cubicBezTo>
                    <a:cubicBezTo>
                      <a:pt x="401" y="2267"/>
                      <a:pt x="501" y="2117"/>
                      <a:pt x="634" y="2117"/>
                    </a:cubicBezTo>
                    <a:cubicBezTo>
                      <a:pt x="684" y="2117"/>
                      <a:pt x="717" y="2117"/>
                      <a:pt x="751" y="2117"/>
                    </a:cubicBezTo>
                    <a:close/>
                    <a:moveTo>
                      <a:pt x="4250" y="7749"/>
                    </a:moveTo>
                    <a:cubicBezTo>
                      <a:pt x="4533" y="7466"/>
                      <a:pt x="4683" y="7166"/>
                      <a:pt x="4900" y="6949"/>
                    </a:cubicBezTo>
                    <a:cubicBezTo>
                      <a:pt x="5199" y="6866"/>
                      <a:pt x="5516" y="6966"/>
                      <a:pt x="5716" y="7199"/>
                    </a:cubicBezTo>
                    <a:cubicBezTo>
                      <a:pt x="5833" y="7299"/>
                      <a:pt x="5949" y="7399"/>
                      <a:pt x="6083" y="7466"/>
                    </a:cubicBezTo>
                    <a:cubicBezTo>
                      <a:pt x="6166" y="7533"/>
                      <a:pt x="6283" y="7566"/>
                      <a:pt x="6399" y="7549"/>
                    </a:cubicBezTo>
                    <a:cubicBezTo>
                      <a:pt x="6449" y="7416"/>
                      <a:pt x="6499" y="7266"/>
                      <a:pt x="6516" y="7116"/>
                    </a:cubicBezTo>
                    <a:cubicBezTo>
                      <a:pt x="6549" y="6866"/>
                      <a:pt x="6632" y="6649"/>
                      <a:pt x="6749" y="6433"/>
                    </a:cubicBezTo>
                    <a:cubicBezTo>
                      <a:pt x="6866" y="6183"/>
                      <a:pt x="6999" y="6150"/>
                      <a:pt x="7232" y="6283"/>
                    </a:cubicBezTo>
                    <a:cubicBezTo>
                      <a:pt x="7266" y="6316"/>
                      <a:pt x="7316" y="6333"/>
                      <a:pt x="7349" y="6366"/>
                    </a:cubicBezTo>
                    <a:cubicBezTo>
                      <a:pt x="7716" y="6649"/>
                      <a:pt x="8149" y="6783"/>
                      <a:pt x="8565" y="7016"/>
                    </a:cubicBezTo>
                    <a:cubicBezTo>
                      <a:pt x="8582" y="6949"/>
                      <a:pt x="8599" y="6883"/>
                      <a:pt x="8599" y="6816"/>
                    </a:cubicBezTo>
                    <a:cubicBezTo>
                      <a:pt x="8599" y="6616"/>
                      <a:pt x="8582" y="6433"/>
                      <a:pt x="8565" y="6250"/>
                    </a:cubicBezTo>
                    <a:cubicBezTo>
                      <a:pt x="8549" y="6100"/>
                      <a:pt x="8565" y="5966"/>
                      <a:pt x="8632" y="5850"/>
                    </a:cubicBezTo>
                    <a:cubicBezTo>
                      <a:pt x="8999" y="5816"/>
                      <a:pt x="9365" y="5800"/>
                      <a:pt x="9732" y="5733"/>
                    </a:cubicBezTo>
                    <a:cubicBezTo>
                      <a:pt x="10082" y="5683"/>
                      <a:pt x="10448" y="5566"/>
                      <a:pt x="10848" y="5466"/>
                    </a:cubicBezTo>
                    <a:cubicBezTo>
                      <a:pt x="10765" y="5383"/>
                      <a:pt x="10715" y="5300"/>
                      <a:pt x="10632" y="5233"/>
                    </a:cubicBezTo>
                    <a:cubicBezTo>
                      <a:pt x="10332" y="4916"/>
                      <a:pt x="10015" y="4600"/>
                      <a:pt x="9698" y="4317"/>
                    </a:cubicBezTo>
                    <a:cubicBezTo>
                      <a:pt x="9582" y="4233"/>
                      <a:pt x="9532" y="4100"/>
                      <a:pt x="9582" y="3967"/>
                    </a:cubicBezTo>
                    <a:cubicBezTo>
                      <a:pt x="9965" y="3767"/>
                      <a:pt x="10415" y="3700"/>
                      <a:pt x="10765" y="3417"/>
                    </a:cubicBezTo>
                    <a:cubicBezTo>
                      <a:pt x="10665" y="3284"/>
                      <a:pt x="10498" y="3200"/>
                      <a:pt x="10332" y="3184"/>
                    </a:cubicBezTo>
                    <a:cubicBezTo>
                      <a:pt x="10148" y="3134"/>
                      <a:pt x="9965" y="3117"/>
                      <a:pt x="9782" y="3050"/>
                    </a:cubicBezTo>
                    <a:cubicBezTo>
                      <a:pt x="9598" y="2984"/>
                      <a:pt x="9399" y="2950"/>
                      <a:pt x="9199" y="2950"/>
                    </a:cubicBezTo>
                    <a:cubicBezTo>
                      <a:pt x="9015" y="2934"/>
                      <a:pt x="8832" y="2867"/>
                      <a:pt x="8682" y="2784"/>
                    </a:cubicBezTo>
                    <a:cubicBezTo>
                      <a:pt x="8615" y="2650"/>
                      <a:pt x="8599" y="2517"/>
                      <a:pt x="8632" y="2384"/>
                    </a:cubicBezTo>
                    <a:cubicBezTo>
                      <a:pt x="8665" y="2050"/>
                      <a:pt x="8682" y="1717"/>
                      <a:pt x="8715" y="1367"/>
                    </a:cubicBezTo>
                    <a:cubicBezTo>
                      <a:pt x="8715" y="1301"/>
                      <a:pt x="8749" y="1217"/>
                      <a:pt x="8649" y="1167"/>
                    </a:cubicBezTo>
                    <a:cubicBezTo>
                      <a:pt x="8515" y="1217"/>
                      <a:pt x="8349" y="1267"/>
                      <a:pt x="8199" y="1301"/>
                    </a:cubicBezTo>
                    <a:cubicBezTo>
                      <a:pt x="8049" y="1351"/>
                      <a:pt x="7849" y="1384"/>
                      <a:pt x="7682" y="1434"/>
                    </a:cubicBezTo>
                    <a:cubicBezTo>
                      <a:pt x="7449" y="1517"/>
                      <a:pt x="7199" y="1634"/>
                      <a:pt x="6949" y="1734"/>
                    </a:cubicBezTo>
                    <a:cubicBezTo>
                      <a:pt x="6749" y="1851"/>
                      <a:pt x="6483" y="1767"/>
                      <a:pt x="6383" y="1534"/>
                    </a:cubicBezTo>
                    <a:cubicBezTo>
                      <a:pt x="6249" y="1284"/>
                      <a:pt x="6116" y="1017"/>
                      <a:pt x="6016" y="751"/>
                    </a:cubicBezTo>
                    <a:cubicBezTo>
                      <a:pt x="5983" y="617"/>
                      <a:pt x="5916" y="501"/>
                      <a:pt x="5799" y="418"/>
                    </a:cubicBezTo>
                    <a:cubicBezTo>
                      <a:pt x="5199" y="884"/>
                      <a:pt x="4666" y="1434"/>
                      <a:pt x="4233" y="2067"/>
                    </a:cubicBezTo>
                    <a:cubicBezTo>
                      <a:pt x="4150" y="2017"/>
                      <a:pt x="4083" y="1967"/>
                      <a:pt x="4016" y="1917"/>
                    </a:cubicBezTo>
                    <a:cubicBezTo>
                      <a:pt x="3900" y="1801"/>
                      <a:pt x="3816" y="1684"/>
                      <a:pt x="3717" y="1567"/>
                    </a:cubicBezTo>
                    <a:lnTo>
                      <a:pt x="3517" y="1334"/>
                    </a:lnTo>
                    <a:lnTo>
                      <a:pt x="3333" y="1117"/>
                    </a:lnTo>
                    <a:cubicBezTo>
                      <a:pt x="3200" y="1217"/>
                      <a:pt x="3067" y="1367"/>
                      <a:pt x="3000" y="1534"/>
                    </a:cubicBezTo>
                    <a:cubicBezTo>
                      <a:pt x="2917" y="1701"/>
                      <a:pt x="2833" y="1867"/>
                      <a:pt x="2767" y="2050"/>
                    </a:cubicBezTo>
                    <a:cubicBezTo>
                      <a:pt x="2683" y="2284"/>
                      <a:pt x="2450" y="2434"/>
                      <a:pt x="2200" y="2417"/>
                    </a:cubicBezTo>
                    <a:cubicBezTo>
                      <a:pt x="1867" y="2434"/>
                      <a:pt x="1534" y="2417"/>
                      <a:pt x="1184" y="2417"/>
                    </a:cubicBezTo>
                    <a:cubicBezTo>
                      <a:pt x="1134" y="2417"/>
                      <a:pt x="1067" y="2434"/>
                      <a:pt x="1000" y="2450"/>
                    </a:cubicBezTo>
                    <a:cubicBezTo>
                      <a:pt x="1134" y="2700"/>
                      <a:pt x="1367" y="2767"/>
                      <a:pt x="1517" y="2950"/>
                    </a:cubicBezTo>
                    <a:cubicBezTo>
                      <a:pt x="1650" y="3117"/>
                      <a:pt x="1917" y="3167"/>
                      <a:pt x="2000" y="3433"/>
                    </a:cubicBezTo>
                    <a:cubicBezTo>
                      <a:pt x="1550" y="4017"/>
                      <a:pt x="984" y="4500"/>
                      <a:pt x="467" y="5050"/>
                    </a:cubicBezTo>
                    <a:cubicBezTo>
                      <a:pt x="584" y="5100"/>
                      <a:pt x="684" y="5150"/>
                      <a:pt x="801" y="5200"/>
                    </a:cubicBezTo>
                    <a:cubicBezTo>
                      <a:pt x="1084" y="5366"/>
                      <a:pt x="1400" y="5466"/>
                      <a:pt x="1734" y="5483"/>
                    </a:cubicBezTo>
                    <a:cubicBezTo>
                      <a:pt x="1967" y="5516"/>
                      <a:pt x="2184" y="5600"/>
                      <a:pt x="2400" y="5733"/>
                    </a:cubicBezTo>
                    <a:cubicBezTo>
                      <a:pt x="2333" y="6233"/>
                      <a:pt x="2217" y="6716"/>
                      <a:pt x="2150" y="7216"/>
                    </a:cubicBezTo>
                    <a:cubicBezTo>
                      <a:pt x="2267" y="7249"/>
                      <a:pt x="2400" y="7216"/>
                      <a:pt x="2483" y="7133"/>
                    </a:cubicBezTo>
                    <a:cubicBezTo>
                      <a:pt x="2750" y="6933"/>
                      <a:pt x="3067" y="6883"/>
                      <a:pt x="3333" y="6716"/>
                    </a:cubicBezTo>
                    <a:cubicBezTo>
                      <a:pt x="3383" y="6699"/>
                      <a:pt x="3433" y="6683"/>
                      <a:pt x="3483" y="6666"/>
                    </a:cubicBezTo>
                    <a:cubicBezTo>
                      <a:pt x="3650" y="6599"/>
                      <a:pt x="3850" y="6699"/>
                      <a:pt x="3916" y="6866"/>
                    </a:cubicBezTo>
                    <a:cubicBezTo>
                      <a:pt x="3966" y="6966"/>
                      <a:pt x="4016" y="7066"/>
                      <a:pt x="4050" y="7183"/>
                    </a:cubicBezTo>
                    <a:cubicBezTo>
                      <a:pt x="4100" y="7366"/>
                      <a:pt x="4150" y="7533"/>
                      <a:pt x="4250" y="77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2000" i="0" u="none" strike="noStrike" kern="0" cap="none" spc="0" normalizeH="0" baseline="0" noProof="0" dirty="0">
                  <a:ln>
                    <a:noFill/>
                  </a:ln>
                  <a:solidFill>
                    <a:srgbClr val="13BBB8"/>
                  </a:solidFill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Google Shape;1661;p42"/>
          <p:cNvSpPr txBox="1"/>
          <p:nvPr/>
        </p:nvSpPr>
        <p:spPr>
          <a:xfrm>
            <a:off x="2625967" y="1716837"/>
            <a:ext cx="4035489" cy="5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宪法是国家的根本大法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Google Shape;1662;p42"/>
          <p:cNvSpPr txBox="1"/>
          <p:nvPr/>
        </p:nvSpPr>
        <p:spPr>
          <a:xfrm>
            <a:off x="1564106" y="2570685"/>
            <a:ext cx="791600" cy="7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800" kern="0" dirty="0">
                <a:solidFill>
                  <a:srgbClr val="13BBB8"/>
                </a:solidFill>
                <a:cs typeface="+mn-ea"/>
                <a:sym typeface="+mn-lt"/>
              </a:rPr>
              <a:t>02</a:t>
            </a:r>
            <a:endParaRPr sz="2800" kern="0" dirty="0">
              <a:solidFill>
                <a:srgbClr val="13BBB8"/>
              </a:solidFill>
              <a:cs typeface="+mn-ea"/>
              <a:sym typeface="+mn-lt"/>
            </a:endParaRPr>
          </a:p>
        </p:txBody>
      </p:sp>
      <p:sp>
        <p:nvSpPr>
          <p:cNvPr id="54" name="Google Shape;1664;p42"/>
          <p:cNvSpPr txBox="1"/>
          <p:nvPr/>
        </p:nvSpPr>
        <p:spPr>
          <a:xfrm>
            <a:off x="2558273" y="2793140"/>
            <a:ext cx="5044310" cy="284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zh-CN" altLang="en-US" sz="2400" dirty="0">
                <a:solidFill>
                  <a:srgbClr val="13BBB8"/>
                </a:solidFill>
                <a:cs typeface="+mn-ea"/>
                <a:sym typeface="+mn-lt"/>
              </a:rPr>
              <a:t>又被称为“母法”，“最高法”</a:t>
            </a:r>
            <a:endParaRPr lang="zh-CN" altLang="en-US" sz="2400" dirty="0">
              <a:solidFill>
                <a:srgbClr val="13BBB8"/>
              </a:solidFill>
              <a:cs typeface="+mn-ea"/>
              <a:sym typeface="+mn-lt"/>
            </a:endParaRPr>
          </a:p>
        </p:txBody>
      </p:sp>
      <p:sp>
        <p:nvSpPr>
          <p:cNvPr id="55" name="Google Shape;1665;p42"/>
          <p:cNvSpPr txBox="1"/>
          <p:nvPr/>
        </p:nvSpPr>
        <p:spPr>
          <a:xfrm>
            <a:off x="1564106" y="3553171"/>
            <a:ext cx="791600" cy="7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800" kern="0" dirty="0">
                <a:solidFill>
                  <a:srgbClr val="13BBB8"/>
                </a:solidFill>
                <a:cs typeface="+mn-ea"/>
                <a:sym typeface="+mn-lt"/>
              </a:rPr>
              <a:t>03</a:t>
            </a:r>
            <a:endParaRPr sz="2800" kern="0" dirty="0">
              <a:solidFill>
                <a:srgbClr val="13BBB8"/>
              </a:solidFill>
              <a:cs typeface="+mn-ea"/>
              <a:sym typeface="+mn-lt"/>
            </a:endParaRPr>
          </a:p>
        </p:txBody>
      </p:sp>
      <p:sp>
        <p:nvSpPr>
          <p:cNvPr id="57" name="Google Shape;1667;p42"/>
          <p:cNvSpPr txBox="1"/>
          <p:nvPr/>
        </p:nvSpPr>
        <p:spPr>
          <a:xfrm>
            <a:off x="2556812" y="3666752"/>
            <a:ext cx="4809178" cy="290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zh-CN" altLang="en-US" sz="2400" dirty="0">
                <a:solidFill>
                  <a:srgbClr val="13BBB8"/>
                </a:solidFill>
                <a:cs typeface="+mn-ea"/>
                <a:sym typeface="+mn-lt"/>
              </a:rPr>
              <a:t>具有最高的法律效力、法律地位</a:t>
            </a:r>
            <a:endParaRPr lang="zh-CN" altLang="en-US" sz="2400" dirty="0">
              <a:solidFill>
                <a:srgbClr val="13BBB8"/>
              </a:solidFill>
              <a:cs typeface="+mn-ea"/>
              <a:sym typeface="+mn-lt"/>
            </a:endParaRPr>
          </a:p>
        </p:txBody>
      </p:sp>
      <p:sp>
        <p:nvSpPr>
          <p:cNvPr id="58" name="Google Shape;1668;p42"/>
          <p:cNvSpPr txBox="1"/>
          <p:nvPr/>
        </p:nvSpPr>
        <p:spPr>
          <a:xfrm>
            <a:off x="1564106" y="4535656"/>
            <a:ext cx="791600" cy="7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800" kern="0">
                <a:solidFill>
                  <a:srgbClr val="13BBB8"/>
                </a:solidFill>
                <a:cs typeface="+mn-ea"/>
                <a:sym typeface="+mn-lt"/>
              </a:rPr>
              <a:t>04</a:t>
            </a:r>
            <a:endParaRPr sz="2800" kern="0">
              <a:solidFill>
                <a:srgbClr val="13BBB8"/>
              </a:solidFill>
              <a:cs typeface="+mn-ea"/>
              <a:sym typeface="+mn-lt"/>
            </a:endParaRPr>
          </a:p>
        </p:txBody>
      </p:sp>
      <p:sp>
        <p:nvSpPr>
          <p:cNvPr id="60" name="Google Shape;1670;p42"/>
          <p:cNvSpPr txBox="1"/>
          <p:nvPr/>
        </p:nvSpPr>
        <p:spPr>
          <a:xfrm>
            <a:off x="2558273" y="4457959"/>
            <a:ext cx="5828081" cy="860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zh-CN" altLang="en-US" sz="2400" dirty="0">
                <a:solidFill>
                  <a:srgbClr val="13BBB8"/>
                </a:solidFill>
                <a:cs typeface="+mn-ea"/>
                <a:sym typeface="+mn-lt"/>
              </a:rPr>
              <a:t>宪法是制定其他普通法律的依据</a:t>
            </a:r>
            <a:endParaRPr lang="zh-CN" altLang="en-US" sz="2400" dirty="0">
              <a:solidFill>
                <a:srgbClr val="13BBB8"/>
              </a:solidFill>
              <a:cs typeface="+mn-ea"/>
              <a:sym typeface="+mn-lt"/>
            </a:endParaRPr>
          </a:p>
        </p:txBody>
      </p:sp>
      <p:sp>
        <p:nvSpPr>
          <p:cNvPr id="61" name="Google Shape;1671;p42"/>
          <p:cNvSpPr txBox="1"/>
          <p:nvPr/>
        </p:nvSpPr>
        <p:spPr>
          <a:xfrm>
            <a:off x="1564106" y="1588199"/>
            <a:ext cx="791600" cy="70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GB" sz="2800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sz="28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717" y="1770685"/>
            <a:ext cx="5679201" cy="56792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4" grpId="0"/>
      <p:bldP spid="55" grpId="0"/>
      <p:bldP spid="57" grpId="0"/>
      <p:bldP spid="58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文本框 105"/>
          <p:cNvSpPr txBox="1"/>
          <p:nvPr/>
        </p:nvSpPr>
        <p:spPr>
          <a:xfrm>
            <a:off x="3424358" y="1658225"/>
            <a:ext cx="5343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我国先后制定并颁布了四部宪法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49903" y="2491303"/>
            <a:ext cx="2643883" cy="599600"/>
            <a:chOff x="1920653" y="2444712"/>
            <a:chExt cx="2643883" cy="599600"/>
          </a:xfrm>
        </p:grpSpPr>
        <p:sp>
          <p:nvSpPr>
            <p:cNvPr id="108" name="Google Shape;1661;p42"/>
            <p:cNvSpPr txBox="1"/>
            <p:nvPr/>
          </p:nvSpPr>
          <p:spPr>
            <a:xfrm>
              <a:off x="1981609" y="2444712"/>
              <a:ext cx="2582927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1954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" name="对话气泡: 矩形 1"/>
            <p:cNvSpPr/>
            <p:nvPr/>
          </p:nvSpPr>
          <p:spPr>
            <a:xfrm>
              <a:off x="1920653" y="2480447"/>
              <a:ext cx="2437153" cy="523220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49903" y="3383994"/>
            <a:ext cx="2631264" cy="599600"/>
            <a:chOff x="1988913" y="3436979"/>
            <a:chExt cx="2631264" cy="599600"/>
          </a:xfrm>
        </p:grpSpPr>
        <p:sp>
          <p:nvSpPr>
            <p:cNvPr id="110" name="Google Shape;1661;p42"/>
            <p:cNvSpPr txBox="1"/>
            <p:nvPr/>
          </p:nvSpPr>
          <p:spPr>
            <a:xfrm>
              <a:off x="2037250" y="3436979"/>
              <a:ext cx="2582927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1975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17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对话气泡: 矩形 7"/>
            <p:cNvSpPr/>
            <p:nvPr/>
          </p:nvSpPr>
          <p:spPr>
            <a:xfrm>
              <a:off x="1988913" y="3489587"/>
              <a:ext cx="2437153" cy="523220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49903" y="4276685"/>
            <a:ext cx="2661829" cy="599600"/>
            <a:chOff x="1981609" y="4425586"/>
            <a:chExt cx="2661829" cy="599600"/>
          </a:xfrm>
        </p:grpSpPr>
        <p:sp>
          <p:nvSpPr>
            <p:cNvPr id="112" name="Google Shape;1661;p42"/>
            <p:cNvSpPr txBox="1"/>
            <p:nvPr/>
          </p:nvSpPr>
          <p:spPr>
            <a:xfrm>
              <a:off x="2060511" y="4425586"/>
              <a:ext cx="2582927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1978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对话气泡: 矩形 8"/>
            <p:cNvSpPr/>
            <p:nvPr/>
          </p:nvSpPr>
          <p:spPr>
            <a:xfrm>
              <a:off x="1981609" y="4442353"/>
              <a:ext cx="2437153" cy="523220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49903" y="5169375"/>
            <a:ext cx="2687390" cy="599600"/>
            <a:chOff x="2030224" y="5432271"/>
            <a:chExt cx="2687390" cy="599600"/>
          </a:xfrm>
        </p:grpSpPr>
        <p:sp>
          <p:nvSpPr>
            <p:cNvPr id="114" name="Google Shape;1661;p42"/>
            <p:cNvSpPr txBox="1"/>
            <p:nvPr/>
          </p:nvSpPr>
          <p:spPr>
            <a:xfrm>
              <a:off x="2134687" y="5432271"/>
              <a:ext cx="2582927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1982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12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对话气泡: 矩形 9"/>
            <p:cNvSpPr/>
            <p:nvPr/>
          </p:nvSpPr>
          <p:spPr>
            <a:xfrm>
              <a:off x="2030224" y="5470461"/>
              <a:ext cx="2437153" cy="523220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98" y="2436019"/>
            <a:ext cx="4650739" cy="3488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347910" y="1547953"/>
            <a:ext cx="7496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我国现行宪法为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1982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年宪法，并历经五次修订。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Google Shape;1650;p42"/>
          <p:cNvSpPr/>
          <p:nvPr/>
        </p:nvSpPr>
        <p:spPr>
          <a:xfrm rot="10800000">
            <a:off x="3241443" y="5494923"/>
            <a:ext cx="2560675" cy="768269"/>
          </a:xfrm>
          <a:custGeom>
            <a:avLst/>
            <a:gdLst/>
            <a:ahLst/>
            <a:cxnLst/>
            <a:rect l="l" t="t" r="r" b="b"/>
            <a:pathLst>
              <a:path w="14498" h="4133" extrusionOk="0">
                <a:moveTo>
                  <a:pt x="14347" y="1017"/>
                </a:moveTo>
                <a:cubicBezTo>
                  <a:pt x="14314" y="767"/>
                  <a:pt x="14230" y="550"/>
                  <a:pt x="13931" y="517"/>
                </a:cubicBezTo>
                <a:cubicBezTo>
                  <a:pt x="13831" y="500"/>
                  <a:pt x="13731" y="450"/>
                  <a:pt x="13631" y="434"/>
                </a:cubicBezTo>
                <a:cubicBezTo>
                  <a:pt x="13081" y="367"/>
                  <a:pt x="12531" y="234"/>
                  <a:pt x="11964" y="184"/>
                </a:cubicBezTo>
                <a:cubicBezTo>
                  <a:pt x="11648" y="134"/>
                  <a:pt x="11314" y="117"/>
                  <a:pt x="10998" y="117"/>
                </a:cubicBezTo>
                <a:cubicBezTo>
                  <a:pt x="10898" y="117"/>
                  <a:pt x="10798" y="100"/>
                  <a:pt x="10698" y="84"/>
                </a:cubicBezTo>
                <a:cubicBezTo>
                  <a:pt x="10281" y="34"/>
                  <a:pt x="9865" y="17"/>
                  <a:pt x="9448" y="0"/>
                </a:cubicBezTo>
                <a:cubicBezTo>
                  <a:pt x="8065" y="34"/>
                  <a:pt x="6666" y="50"/>
                  <a:pt x="5283" y="67"/>
                </a:cubicBezTo>
                <a:lnTo>
                  <a:pt x="5283" y="50"/>
                </a:lnTo>
                <a:lnTo>
                  <a:pt x="900" y="100"/>
                </a:lnTo>
                <a:cubicBezTo>
                  <a:pt x="734" y="100"/>
                  <a:pt x="584" y="117"/>
                  <a:pt x="450" y="150"/>
                </a:cubicBezTo>
                <a:cubicBezTo>
                  <a:pt x="184" y="167"/>
                  <a:pt x="0" y="384"/>
                  <a:pt x="17" y="634"/>
                </a:cubicBezTo>
                <a:cubicBezTo>
                  <a:pt x="17" y="900"/>
                  <a:pt x="17" y="1167"/>
                  <a:pt x="34" y="1433"/>
                </a:cubicBezTo>
                <a:cubicBezTo>
                  <a:pt x="34" y="1650"/>
                  <a:pt x="67" y="1883"/>
                  <a:pt x="84" y="2100"/>
                </a:cubicBezTo>
                <a:cubicBezTo>
                  <a:pt x="117" y="2450"/>
                  <a:pt x="134" y="2783"/>
                  <a:pt x="184" y="3116"/>
                </a:cubicBezTo>
                <a:cubicBezTo>
                  <a:pt x="234" y="3500"/>
                  <a:pt x="400" y="3666"/>
                  <a:pt x="784" y="3749"/>
                </a:cubicBezTo>
                <a:cubicBezTo>
                  <a:pt x="934" y="3766"/>
                  <a:pt x="1084" y="3783"/>
                  <a:pt x="1233" y="3816"/>
                </a:cubicBezTo>
                <a:cubicBezTo>
                  <a:pt x="1517" y="3849"/>
                  <a:pt x="1817" y="3883"/>
                  <a:pt x="2100" y="3933"/>
                </a:cubicBezTo>
                <a:cubicBezTo>
                  <a:pt x="2467" y="4016"/>
                  <a:pt x="2833" y="4066"/>
                  <a:pt x="3216" y="4066"/>
                </a:cubicBezTo>
                <a:cubicBezTo>
                  <a:pt x="3316" y="4066"/>
                  <a:pt x="3416" y="4083"/>
                  <a:pt x="3516" y="4083"/>
                </a:cubicBezTo>
                <a:cubicBezTo>
                  <a:pt x="3716" y="4099"/>
                  <a:pt x="3950" y="4116"/>
                  <a:pt x="4149" y="4116"/>
                </a:cubicBezTo>
                <a:cubicBezTo>
                  <a:pt x="4666" y="4133"/>
                  <a:pt x="5183" y="4099"/>
                  <a:pt x="5699" y="4049"/>
                </a:cubicBezTo>
                <a:cubicBezTo>
                  <a:pt x="6116" y="3999"/>
                  <a:pt x="6566" y="4033"/>
                  <a:pt x="6982" y="4016"/>
                </a:cubicBezTo>
                <a:cubicBezTo>
                  <a:pt x="7899" y="3983"/>
                  <a:pt x="8815" y="4016"/>
                  <a:pt x="9748" y="3916"/>
                </a:cubicBezTo>
                <a:cubicBezTo>
                  <a:pt x="10265" y="3866"/>
                  <a:pt x="10798" y="3849"/>
                  <a:pt x="11331" y="3816"/>
                </a:cubicBezTo>
                <a:cubicBezTo>
                  <a:pt x="11831" y="3816"/>
                  <a:pt x="12331" y="3783"/>
                  <a:pt x="12831" y="3733"/>
                </a:cubicBezTo>
                <a:cubicBezTo>
                  <a:pt x="13114" y="3666"/>
                  <a:pt x="13397" y="3649"/>
                  <a:pt x="13681" y="3583"/>
                </a:cubicBezTo>
                <a:cubicBezTo>
                  <a:pt x="13814" y="3550"/>
                  <a:pt x="13947" y="3500"/>
                  <a:pt x="14064" y="3416"/>
                </a:cubicBezTo>
                <a:cubicBezTo>
                  <a:pt x="14430" y="3200"/>
                  <a:pt x="14497" y="3116"/>
                  <a:pt x="14414" y="2683"/>
                </a:cubicBezTo>
                <a:cubicBezTo>
                  <a:pt x="14364" y="2250"/>
                  <a:pt x="14347" y="1833"/>
                  <a:pt x="14347" y="1400"/>
                </a:cubicBezTo>
                <a:cubicBezTo>
                  <a:pt x="14347" y="1267"/>
                  <a:pt x="14364" y="1150"/>
                  <a:pt x="14347" y="1017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2000" i="0" u="none" strike="noStrike" kern="0" cap="none" spc="0" normalizeH="0" baseline="0" noProof="0">
              <a:ln>
                <a:noFill/>
              </a:ln>
              <a:solidFill>
                <a:srgbClr val="13BBB8"/>
              </a:solidFill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78475" y="2280033"/>
            <a:ext cx="2437153" cy="599600"/>
            <a:chOff x="2478478" y="2203723"/>
            <a:chExt cx="2437153" cy="599600"/>
          </a:xfrm>
        </p:grpSpPr>
        <p:sp>
          <p:nvSpPr>
            <p:cNvPr id="48" name="Google Shape;1661;p42"/>
            <p:cNvSpPr txBox="1"/>
            <p:nvPr/>
          </p:nvSpPr>
          <p:spPr>
            <a:xfrm>
              <a:off x="2847550" y="2203723"/>
              <a:ext cx="1824463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1988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对话气泡: 矩形 15"/>
            <p:cNvSpPr/>
            <p:nvPr/>
          </p:nvSpPr>
          <p:spPr>
            <a:xfrm>
              <a:off x="2478478" y="2254187"/>
              <a:ext cx="2437153" cy="523220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78475" y="3029889"/>
            <a:ext cx="2437153" cy="599600"/>
            <a:chOff x="2478475" y="2930875"/>
            <a:chExt cx="2437153" cy="599600"/>
          </a:xfrm>
        </p:grpSpPr>
        <p:sp>
          <p:nvSpPr>
            <p:cNvPr id="53" name="Google Shape;1661;p42"/>
            <p:cNvSpPr txBox="1"/>
            <p:nvPr/>
          </p:nvSpPr>
          <p:spPr>
            <a:xfrm>
              <a:off x="2821569" y="2930875"/>
              <a:ext cx="1445844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1993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对话气泡: 矩形 16"/>
            <p:cNvSpPr/>
            <p:nvPr/>
          </p:nvSpPr>
          <p:spPr>
            <a:xfrm>
              <a:off x="2478475" y="2949229"/>
              <a:ext cx="2437153" cy="523220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8475" y="3779745"/>
            <a:ext cx="2437153" cy="599600"/>
            <a:chOff x="2478476" y="3786292"/>
            <a:chExt cx="2437153" cy="599600"/>
          </a:xfrm>
        </p:grpSpPr>
        <p:sp>
          <p:nvSpPr>
            <p:cNvPr id="55" name="Google Shape;1661;p42"/>
            <p:cNvSpPr txBox="1"/>
            <p:nvPr/>
          </p:nvSpPr>
          <p:spPr>
            <a:xfrm>
              <a:off x="2894452" y="3786292"/>
              <a:ext cx="1445844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1999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对话气泡: 矩形 17"/>
            <p:cNvSpPr/>
            <p:nvPr/>
          </p:nvSpPr>
          <p:spPr>
            <a:xfrm>
              <a:off x="2478476" y="3844896"/>
              <a:ext cx="2437153" cy="523220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78475" y="4529601"/>
            <a:ext cx="2437153" cy="599600"/>
            <a:chOff x="2478476" y="4593722"/>
            <a:chExt cx="2437153" cy="599600"/>
          </a:xfrm>
        </p:grpSpPr>
        <p:sp>
          <p:nvSpPr>
            <p:cNvPr id="57" name="Google Shape;1661;p42"/>
            <p:cNvSpPr txBox="1"/>
            <p:nvPr/>
          </p:nvSpPr>
          <p:spPr>
            <a:xfrm>
              <a:off x="2847550" y="4593722"/>
              <a:ext cx="1445844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2004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对话气泡: 矩形 18"/>
            <p:cNvSpPr/>
            <p:nvPr/>
          </p:nvSpPr>
          <p:spPr>
            <a:xfrm>
              <a:off x="2478476" y="4623933"/>
              <a:ext cx="2437153" cy="523220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78475" y="5279458"/>
            <a:ext cx="2437153" cy="599600"/>
            <a:chOff x="2478477" y="5279458"/>
            <a:chExt cx="2437153" cy="599600"/>
          </a:xfrm>
        </p:grpSpPr>
        <p:sp>
          <p:nvSpPr>
            <p:cNvPr id="59" name="Google Shape;1661;p42"/>
            <p:cNvSpPr txBox="1"/>
            <p:nvPr/>
          </p:nvSpPr>
          <p:spPr>
            <a:xfrm>
              <a:off x="2913715" y="5279458"/>
              <a:ext cx="1445844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2018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对话气泡: 矩形 19"/>
            <p:cNvSpPr/>
            <p:nvPr/>
          </p:nvSpPr>
          <p:spPr>
            <a:xfrm>
              <a:off x="2478477" y="5299997"/>
              <a:ext cx="2437153" cy="523220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092" y="2193839"/>
            <a:ext cx="4041799" cy="4041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02794" y="172860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法制宣传日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Google Shape;1643;p42"/>
          <p:cNvGrpSpPr/>
          <p:nvPr/>
        </p:nvGrpSpPr>
        <p:grpSpPr>
          <a:xfrm>
            <a:off x="1987731" y="2166265"/>
            <a:ext cx="4215990" cy="2525470"/>
            <a:chOff x="1623875" y="1401900"/>
            <a:chExt cx="3677947" cy="2225366"/>
          </a:xfrm>
          <a:noFill/>
        </p:grpSpPr>
        <p:sp>
          <p:nvSpPr>
            <p:cNvPr id="15" name="Google Shape;1644;p42"/>
            <p:cNvSpPr/>
            <p:nvPr/>
          </p:nvSpPr>
          <p:spPr>
            <a:xfrm>
              <a:off x="1623875" y="1401900"/>
              <a:ext cx="3677947" cy="676975"/>
            </a:xfrm>
            <a:custGeom>
              <a:avLst/>
              <a:gdLst/>
              <a:ahLst/>
              <a:cxnLst/>
              <a:rect l="l" t="t" r="r" b="b"/>
              <a:pathLst>
                <a:path w="14498" h="4133" extrusionOk="0">
                  <a:moveTo>
                    <a:pt x="14347" y="1017"/>
                  </a:moveTo>
                  <a:cubicBezTo>
                    <a:pt x="14314" y="767"/>
                    <a:pt x="14230" y="550"/>
                    <a:pt x="13931" y="517"/>
                  </a:cubicBezTo>
                  <a:cubicBezTo>
                    <a:pt x="13831" y="500"/>
                    <a:pt x="13731" y="450"/>
                    <a:pt x="13631" y="434"/>
                  </a:cubicBezTo>
                  <a:cubicBezTo>
                    <a:pt x="13081" y="367"/>
                    <a:pt x="12531" y="234"/>
                    <a:pt x="11964" y="184"/>
                  </a:cubicBezTo>
                  <a:cubicBezTo>
                    <a:pt x="11648" y="134"/>
                    <a:pt x="11314" y="117"/>
                    <a:pt x="10998" y="117"/>
                  </a:cubicBezTo>
                  <a:cubicBezTo>
                    <a:pt x="10898" y="117"/>
                    <a:pt x="10798" y="100"/>
                    <a:pt x="10698" y="84"/>
                  </a:cubicBezTo>
                  <a:cubicBezTo>
                    <a:pt x="10281" y="34"/>
                    <a:pt x="9865" y="17"/>
                    <a:pt x="9448" y="0"/>
                  </a:cubicBezTo>
                  <a:cubicBezTo>
                    <a:pt x="8065" y="34"/>
                    <a:pt x="6666" y="50"/>
                    <a:pt x="5283" y="67"/>
                  </a:cubicBezTo>
                  <a:lnTo>
                    <a:pt x="5283" y="50"/>
                  </a:lnTo>
                  <a:lnTo>
                    <a:pt x="900" y="100"/>
                  </a:lnTo>
                  <a:cubicBezTo>
                    <a:pt x="734" y="100"/>
                    <a:pt x="584" y="117"/>
                    <a:pt x="450" y="150"/>
                  </a:cubicBezTo>
                  <a:cubicBezTo>
                    <a:pt x="184" y="167"/>
                    <a:pt x="0" y="384"/>
                    <a:pt x="17" y="634"/>
                  </a:cubicBezTo>
                  <a:cubicBezTo>
                    <a:pt x="17" y="900"/>
                    <a:pt x="17" y="1167"/>
                    <a:pt x="34" y="1433"/>
                  </a:cubicBezTo>
                  <a:cubicBezTo>
                    <a:pt x="34" y="1650"/>
                    <a:pt x="67" y="1883"/>
                    <a:pt x="84" y="2100"/>
                  </a:cubicBezTo>
                  <a:cubicBezTo>
                    <a:pt x="117" y="2450"/>
                    <a:pt x="134" y="2783"/>
                    <a:pt x="184" y="3116"/>
                  </a:cubicBezTo>
                  <a:cubicBezTo>
                    <a:pt x="234" y="3500"/>
                    <a:pt x="400" y="3666"/>
                    <a:pt x="784" y="3749"/>
                  </a:cubicBezTo>
                  <a:cubicBezTo>
                    <a:pt x="934" y="3766"/>
                    <a:pt x="1084" y="3783"/>
                    <a:pt x="1233" y="3816"/>
                  </a:cubicBezTo>
                  <a:cubicBezTo>
                    <a:pt x="1517" y="3849"/>
                    <a:pt x="1817" y="3883"/>
                    <a:pt x="2100" y="3933"/>
                  </a:cubicBezTo>
                  <a:cubicBezTo>
                    <a:pt x="2467" y="4016"/>
                    <a:pt x="2833" y="4066"/>
                    <a:pt x="3216" y="4066"/>
                  </a:cubicBezTo>
                  <a:cubicBezTo>
                    <a:pt x="3316" y="4066"/>
                    <a:pt x="3416" y="4083"/>
                    <a:pt x="3516" y="4083"/>
                  </a:cubicBezTo>
                  <a:cubicBezTo>
                    <a:pt x="3716" y="4099"/>
                    <a:pt x="3950" y="4116"/>
                    <a:pt x="4149" y="4116"/>
                  </a:cubicBezTo>
                  <a:cubicBezTo>
                    <a:pt x="4666" y="4133"/>
                    <a:pt x="5183" y="4099"/>
                    <a:pt x="5699" y="4049"/>
                  </a:cubicBezTo>
                  <a:cubicBezTo>
                    <a:pt x="6116" y="3999"/>
                    <a:pt x="6566" y="4033"/>
                    <a:pt x="6982" y="4016"/>
                  </a:cubicBezTo>
                  <a:cubicBezTo>
                    <a:pt x="7899" y="3983"/>
                    <a:pt x="8815" y="4016"/>
                    <a:pt x="9748" y="3916"/>
                  </a:cubicBezTo>
                  <a:cubicBezTo>
                    <a:pt x="10265" y="3866"/>
                    <a:pt x="10798" y="3849"/>
                    <a:pt x="11331" y="3816"/>
                  </a:cubicBezTo>
                  <a:cubicBezTo>
                    <a:pt x="11831" y="3816"/>
                    <a:pt x="12331" y="3783"/>
                    <a:pt x="12831" y="3733"/>
                  </a:cubicBezTo>
                  <a:cubicBezTo>
                    <a:pt x="13114" y="3666"/>
                    <a:pt x="13397" y="3649"/>
                    <a:pt x="13681" y="3583"/>
                  </a:cubicBezTo>
                  <a:cubicBezTo>
                    <a:pt x="13814" y="3550"/>
                    <a:pt x="13947" y="3500"/>
                    <a:pt x="14064" y="3416"/>
                  </a:cubicBezTo>
                  <a:cubicBezTo>
                    <a:pt x="14430" y="3200"/>
                    <a:pt x="14497" y="3116"/>
                    <a:pt x="14414" y="2683"/>
                  </a:cubicBezTo>
                  <a:cubicBezTo>
                    <a:pt x="14364" y="2250"/>
                    <a:pt x="14347" y="1833"/>
                    <a:pt x="14347" y="1400"/>
                  </a:cubicBezTo>
                  <a:cubicBezTo>
                    <a:pt x="14347" y="1267"/>
                    <a:pt x="14364" y="1150"/>
                    <a:pt x="14347" y="10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2000" i="0" u="none" strike="noStrike" kern="0" cap="none" spc="0" normalizeH="0" baseline="0" noProof="0">
                <a:ln>
                  <a:noFill/>
                </a:ln>
                <a:solidFill>
                  <a:srgbClr val="13BBB8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Google Shape;1650;p42"/>
            <p:cNvSpPr/>
            <p:nvPr/>
          </p:nvSpPr>
          <p:spPr>
            <a:xfrm rot="10800000">
              <a:off x="1623875" y="2950291"/>
              <a:ext cx="3653693" cy="676975"/>
            </a:xfrm>
            <a:custGeom>
              <a:avLst/>
              <a:gdLst/>
              <a:ahLst/>
              <a:cxnLst/>
              <a:rect l="l" t="t" r="r" b="b"/>
              <a:pathLst>
                <a:path w="14498" h="4133" extrusionOk="0">
                  <a:moveTo>
                    <a:pt x="14347" y="1017"/>
                  </a:moveTo>
                  <a:cubicBezTo>
                    <a:pt x="14314" y="767"/>
                    <a:pt x="14230" y="550"/>
                    <a:pt x="13931" y="517"/>
                  </a:cubicBezTo>
                  <a:cubicBezTo>
                    <a:pt x="13831" y="500"/>
                    <a:pt x="13731" y="450"/>
                    <a:pt x="13631" y="434"/>
                  </a:cubicBezTo>
                  <a:cubicBezTo>
                    <a:pt x="13081" y="367"/>
                    <a:pt x="12531" y="234"/>
                    <a:pt x="11964" y="184"/>
                  </a:cubicBezTo>
                  <a:cubicBezTo>
                    <a:pt x="11648" y="134"/>
                    <a:pt x="11314" y="117"/>
                    <a:pt x="10998" y="117"/>
                  </a:cubicBezTo>
                  <a:cubicBezTo>
                    <a:pt x="10898" y="117"/>
                    <a:pt x="10798" y="100"/>
                    <a:pt x="10698" y="84"/>
                  </a:cubicBezTo>
                  <a:cubicBezTo>
                    <a:pt x="10281" y="34"/>
                    <a:pt x="9865" y="17"/>
                    <a:pt x="9448" y="0"/>
                  </a:cubicBezTo>
                  <a:cubicBezTo>
                    <a:pt x="8065" y="34"/>
                    <a:pt x="6666" y="50"/>
                    <a:pt x="5283" y="67"/>
                  </a:cubicBezTo>
                  <a:lnTo>
                    <a:pt x="5283" y="50"/>
                  </a:lnTo>
                  <a:lnTo>
                    <a:pt x="900" y="100"/>
                  </a:lnTo>
                  <a:cubicBezTo>
                    <a:pt x="734" y="100"/>
                    <a:pt x="584" y="117"/>
                    <a:pt x="450" y="150"/>
                  </a:cubicBezTo>
                  <a:cubicBezTo>
                    <a:pt x="184" y="167"/>
                    <a:pt x="0" y="384"/>
                    <a:pt x="17" y="634"/>
                  </a:cubicBezTo>
                  <a:cubicBezTo>
                    <a:pt x="17" y="900"/>
                    <a:pt x="17" y="1167"/>
                    <a:pt x="34" y="1433"/>
                  </a:cubicBezTo>
                  <a:cubicBezTo>
                    <a:pt x="34" y="1650"/>
                    <a:pt x="67" y="1883"/>
                    <a:pt x="84" y="2100"/>
                  </a:cubicBezTo>
                  <a:cubicBezTo>
                    <a:pt x="117" y="2450"/>
                    <a:pt x="134" y="2783"/>
                    <a:pt x="184" y="3116"/>
                  </a:cubicBezTo>
                  <a:cubicBezTo>
                    <a:pt x="234" y="3500"/>
                    <a:pt x="400" y="3666"/>
                    <a:pt x="784" y="3749"/>
                  </a:cubicBezTo>
                  <a:cubicBezTo>
                    <a:pt x="934" y="3766"/>
                    <a:pt x="1084" y="3783"/>
                    <a:pt x="1233" y="3816"/>
                  </a:cubicBezTo>
                  <a:cubicBezTo>
                    <a:pt x="1517" y="3849"/>
                    <a:pt x="1817" y="3883"/>
                    <a:pt x="2100" y="3933"/>
                  </a:cubicBezTo>
                  <a:cubicBezTo>
                    <a:pt x="2467" y="4016"/>
                    <a:pt x="2833" y="4066"/>
                    <a:pt x="3216" y="4066"/>
                  </a:cubicBezTo>
                  <a:cubicBezTo>
                    <a:pt x="3316" y="4066"/>
                    <a:pt x="3416" y="4083"/>
                    <a:pt x="3516" y="4083"/>
                  </a:cubicBezTo>
                  <a:cubicBezTo>
                    <a:pt x="3716" y="4099"/>
                    <a:pt x="3950" y="4116"/>
                    <a:pt x="4149" y="4116"/>
                  </a:cubicBezTo>
                  <a:cubicBezTo>
                    <a:pt x="4666" y="4133"/>
                    <a:pt x="5183" y="4099"/>
                    <a:pt x="5699" y="4049"/>
                  </a:cubicBezTo>
                  <a:cubicBezTo>
                    <a:pt x="6116" y="3999"/>
                    <a:pt x="6566" y="4033"/>
                    <a:pt x="6982" y="4016"/>
                  </a:cubicBezTo>
                  <a:cubicBezTo>
                    <a:pt x="7899" y="3983"/>
                    <a:pt x="8815" y="4016"/>
                    <a:pt x="9748" y="3916"/>
                  </a:cubicBezTo>
                  <a:cubicBezTo>
                    <a:pt x="10265" y="3866"/>
                    <a:pt x="10798" y="3849"/>
                    <a:pt x="11331" y="3816"/>
                  </a:cubicBezTo>
                  <a:cubicBezTo>
                    <a:pt x="11831" y="3816"/>
                    <a:pt x="12331" y="3783"/>
                    <a:pt x="12831" y="3733"/>
                  </a:cubicBezTo>
                  <a:cubicBezTo>
                    <a:pt x="13114" y="3666"/>
                    <a:pt x="13397" y="3649"/>
                    <a:pt x="13681" y="3583"/>
                  </a:cubicBezTo>
                  <a:cubicBezTo>
                    <a:pt x="13814" y="3550"/>
                    <a:pt x="13947" y="3500"/>
                    <a:pt x="14064" y="3416"/>
                  </a:cubicBezTo>
                  <a:cubicBezTo>
                    <a:pt x="14430" y="3200"/>
                    <a:pt x="14497" y="3116"/>
                    <a:pt x="14414" y="2683"/>
                  </a:cubicBezTo>
                  <a:cubicBezTo>
                    <a:pt x="14364" y="2250"/>
                    <a:pt x="14347" y="1833"/>
                    <a:pt x="14347" y="1400"/>
                  </a:cubicBezTo>
                  <a:cubicBezTo>
                    <a:pt x="14347" y="1267"/>
                    <a:pt x="14364" y="1150"/>
                    <a:pt x="14347" y="10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2000" i="0" u="none" strike="noStrike" kern="0" cap="none" spc="0" normalizeH="0" baseline="0" noProof="0">
                <a:ln>
                  <a:noFill/>
                </a:ln>
                <a:solidFill>
                  <a:srgbClr val="13BBB8"/>
                </a:solidFill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96383" y="2721237"/>
            <a:ext cx="3237717" cy="1341645"/>
            <a:chOff x="6984989" y="1409856"/>
            <a:chExt cx="3237717" cy="1341645"/>
          </a:xfrm>
        </p:grpSpPr>
        <p:sp>
          <p:nvSpPr>
            <p:cNvPr id="13" name="Google Shape;1661;p42"/>
            <p:cNvSpPr txBox="1"/>
            <p:nvPr/>
          </p:nvSpPr>
          <p:spPr>
            <a:xfrm>
              <a:off x="7226686" y="2151901"/>
              <a:ext cx="2745989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2001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12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122320" y="1437957"/>
              <a:ext cx="31003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第一个法制宣传日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对话气泡: 矩形 13"/>
            <p:cNvSpPr/>
            <p:nvPr/>
          </p:nvSpPr>
          <p:spPr>
            <a:xfrm>
              <a:off x="6984989" y="1409856"/>
              <a:ext cx="3229381" cy="1255237"/>
            </a:xfrm>
            <a:prstGeom prst="wedgeRectCallout">
              <a:avLst>
                <a:gd name="adj1" fmla="val -4996"/>
                <a:gd name="adj2" fmla="val -63792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95438" y="4328575"/>
            <a:ext cx="5678856" cy="1449425"/>
            <a:chOff x="1547830" y="3729794"/>
            <a:chExt cx="5678856" cy="1449425"/>
          </a:xfrm>
        </p:grpSpPr>
        <p:sp>
          <p:nvSpPr>
            <p:cNvPr id="8" name="Google Shape;1661;p42"/>
            <p:cNvSpPr txBox="1"/>
            <p:nvPr/>
          </p:nvSpPr>
          <p:spPr>
            <a:xfrm>
              <a:off x="3007307" y="3729794"/>
              <a:ext cx="2849120" cy="59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每年的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12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日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47830" y="4524060"/>
              <a:ext cx="55744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全国法制宣传日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,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也是宪法宣传日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对话气泡: 矩形 15"/>
            <p:cNvSpPr/>
            <p:nvPr/>
          </p:nvSpPr>
          <p:spPr>
            <a:xfrm>
              <a:off x="1574854" y="3729794"/>
              <a:ext cx="5651832" cy="1449425"/>
            </a:xfrm>
            <a:prstGeom prst="wedgeRectCallout">
              <a:avLst>
                <a:gd name="adj1" fmla="val -1189"/>
                <a:gd name="adj2" fmla="val -6663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625" y="1958866"/>
            <a:ext cx="3810109" cy="38101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92172" y="1948507"/>
            <a:ext cx="3901422" cy="1308179"/>
            <a:chOff x="1992172" y="1948507"/>
            <a:chExt cx="3901422" cy="1308179"/>
          </a:xfrm>
        </p:grpSpPr>
        <p:sp>
          <p:nvSpPr>
            <p:cNvPr id="246" name="PA-文本框 245"/>
            <p:cNvSpPr txBox="1"/>
            <p:nvPr>
              <p:custDataLst>
                <p:tags r:id="rId1"/>
              </p:custDataLst>
            </p:nvPr>
          </p:nvSpPr>
          <p:spPr>
            <a:xfrm>
              <a:off x="2239193" y="1948507"/>
              <a:ext cx="3654401" cy="1308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你能看出</a:t>
              </a:r>
              <a:r>
                <a:rPr lang="zh-CN" altLang="en-US" sz="2800" dirty="0">
                  <a:solidFill>
                    <a:schemeClr val="accent1"/>
                  </a:solidFill>
                  <a:cs typeface="+mn-ea"/>
                  <a:sym typeface="+mn-lt"/>
                </a:rPr>
                <a:t>宪法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与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cs typeface="+mn-ea"/>
                  <a:sym typeface="+mn-lt"/>
                </a:rPr>
                <a:t>普通法律</a:t>
              </a:r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的不同吗</a:t>
              </a:r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?</a:t>
              </a:r>
              <a:endPara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流程图: 对照 11"/>
            <p:cNvSpPr/>
            <p:nvPr/>
          </p:nvSpPr>
          <p:spPr>
            <a:xfrm flipH="1">
              <a:off x="1992172" y="2032734"/>
              <a:ext cx="197015" cy="1223952"/>
            </a:xfrm>
            <a:prstGeom prst="flowChartCollat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3" name="流程图: 对照 12"/>
            <p:cNvSpPr/>
            <p:nvPr/>
          </p:nvSpPr>
          <p:spPr>
            <a:xfrm flipH="1">
              <a:off x="5509278" y="2032734"/>
              <a:ext cx="197015" cy="1223952"/>
            </a:xfrm>
            <a:prstGeom prst="flowChartCollat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88439" y="3748461"/>
            <a:ext cx="1754983" cy="2143210"/>
            <a:chOff x="2681283" y="3741317"/>
            <a:chExt cx="1754983" cy="2143210"/>
          </a:xfrm>
        </p:grpSpPr>
        <p:grpSp>
          <p:nvGrpSpPr>
            <p:cNvPr id="10" name="组合 9"/>
            <p:cNvGrpSpPr/>
            <p:nvPr/>
          </p:nvGrpSpPr>
          <p:grpSpPr>
            <a:xfrm>
              <a:off x="2752130" y="3822771"/>
              <a:ext cx="1662708" cy="1903402"/>
              <a:chOff x="2880717" y="3601315"/>
              <a:chExt cx="1662708" cy="1903402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3216474" y="3601315"/>
                <a:ext cx="99119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ea"/>
                    <a:sym typeface="+mn-lt"/>
                  </a:rPr>
                  <a:t>宪法</a:t>
                </a:r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2880717" y="4981497"/>
                <a:ext cx="166270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  <a:cs typeface="+mn-ea"/>
                    <a:sym typeface="+mn-lt"/>
                  </a:rPr>
                  <a:t>普通法律</a:t>
                </a:r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3364706" y="4199334"/>
                <a:ext cx="581025" cy="535782"/>
                <a:chOff x="3364706" y="4199334"/>
                <a:chExt cx="581025" cy="535782"/>
              </a:xfrm>
            </p:grpSpPr>
            <p:cxnSp>
              <p:nvCxnSpPr>
                <p:cNvPr id="7" name="直接箭头连接符 6"/>
                <p:cNvCxnSpPr/>
                <p:nvPr/>
              </p:nvCxnSpPr>
              <p:spPr>
                <a:xfrm>
                  <a:off x="3364706" y="4199334"/>
                  <a:ext cx="0" cy="535782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箭头连接符 8"/>
                <p:cNvCxnSpPr/>
                <p:nvPr/>
              </p:nvCxnSpPr>
              <p:spPr>
                <a:xfrm flipV="1">
                  <a:off x="3945731" y="4199334"/>
                  <a:ext cx="0" cy="535782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" name="椭圆 13"/>
            <p:cNvSpPr/>
            <p:nvPr/>
          </p:nvSpPr>
          <p:spPr>
            <a:xfrm>
              <a:off x="2893218" y="3741317"/>
              <a:ext cx="1257298" cy="686127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681283" y="4926806"/>
              <a:ext cx="1754983" cy="95772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408" y="1705113"/>
            <a:ext cx="4249604" cy="42496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610" y="1692500"/>
            <a:ext cx="5005018" cy="500501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696917" y="2374086"/>
            <a:ext cx="3643582" cy="777659"/>
            <a:chOff x="1696917" y="2374086"/>
            <a:chExt cx="3643582" cy="777659"/>
          </a:xfrm>
        </p:grpSpPr>
        <p:grpSp>
          <p:nvGrpSpPr>
            <p:cNvPr id="4" name="组合 3"/>
            <p:cNvGrpSpPr/>
            <p:nvPr/>
          </p:nvGrpSpPr>
          <p:grpSpPr>
            <a:xfrm>
              <a:off x="2285230" y="2374086"/>
              <a:ext cx="3055269" cy="777659"/>
              <a:chOff x="2163787" y="1366902"/>
              <a:chExt cx="3055269" cy="777659"/>
            </a:xfrm>
            <a:noFill/>
          </p:grpSpPr>
          <p:sp>
            <p:nvSpPr>
              <p:cNvPr id="21" name="Google Shape;1162;p38"/>
              <p:cNvSpPr/>
              <p:nvPr/>
            </p:nvSpPr>
            <p:spPr>
              <a:xfrm>
                <a:off x="2163788" y="1366902"/>
                <a:ext cx="777691" cy="777659"/>
              </a:xfrm>
              <a:custGeom>
                <a:avLst/>
                <a:gdLst/>
                <a:ahLst/>
                <a:cxnLst/>
                <a:rect l="l" t="t" r="r" b="b"/>
                <a:pathLst>
                  <a:path w="24910" h="24909" extrusionOk="0">
                    <a:moveTo>
                      <a:pt x="11253" y="0"/>
                    </a:moveTo>
                    <a:cubicBezTo>
                      <a:pt x="8051" y="0"/>
                      <a:pt x="4944" y="1193"/>
                      <a:pt x="2866" y="3881"/>
                    </a:cubicBezTo>
                    <a:cubicBezTo>
                      <a:pt x="690" y="6637"/>
                      <a:pt x="1" y="10301"/>
                      <a:pt x="221" y="13883"/>
                    </a:cubicBezTo>
                    <a:cubicBezTo>
                      <a:pt x="442" y="16501"/>
                      <a:pt x="1131" y="19146"/>
                      <a:pt x="2756" y="21103"/>
                    </a:cubicBezTo>
                    <a:cubicBezTo>
                      <a:pt x="4823" y="23638"/>
                      <a:pt x="8019" y="24905"/>
                      <a:pt x="11133" y="24905"/>
                    </a:cubicBezTo>
                    <a:cubicBezTo>
                      <a:pt x="11238" y="24908"/>
                      <a:pt x="11343" y="24909"/>
                      <a:pt x="11449" y="24909"/>
                    </a:cubicBezTo>
                    <a:cubicBezTo>
                      <a:pt x="15691" y="24909"/>
                      <a:pt x="19788" y="22752"/>
                      <a:pt x="22154" y="19256"/>
                    </a:cubicBezTo>
                    <a:cubicBezTo>
                      <a:pt x="24552" y="15592"/>
                      <a:pt x="24910" y="10770"/>
                      <a:pt x="23064" y="6857"/>
                    </a:cubicBezTo>
                    <a:cubicBezTo>
                      <a:pt x="20942" y="2614"/>
                      <a:pt x="15994" y="0"/>
                      <a:pt x="112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13BBB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Google Shape;1661;p42"/>
              <p:cNvSpPr txBox="1"/>
              <p:nvPr/>
            </p:nvSpPr>
            <p:spPr>
              <a:xfrm>
                <a:off x="2163787" y="1429713"/>
                <a:ext cx="777691" cy="65203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28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9" name="Google Shape;1661;p42"/>
              <p:cNvSpPr txBox="1"/>
              <p:nvPr/>
            </p:nvSpPr>
            <p:spPr>
              <a:xfrm>
                <a:off x="2820963" y="1428683"/>
                <a:ext cx="2398093" cy="599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规定的内容不同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96917" y="2579248"/>
              <a:ext cx="544360" cy="487209"/>
              <a:chOff x="1648724" y="2492062"/>
              <a:chExt cx="544360" cy="487209"/>
            </a:xfrm>
          </p:grpSpPr>
          <p:pic>
            <p:nvPicPr>
              <p:cNvPr id="23" name="图片 22" descr="图片包含 形状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48724" y="2492062"/>
                <a:ext cx="544360" cy="487209"/>
              </a:xfrm>
              <a:prstGeom prst="rect">
                <a:avLst/>
              </a:prstGeom>
            </p:spPr>
          </p:pic>
          <p:sp>
            <p:nvSpPr>
              <p:cNvPr id="2" name="椭圆 1"/>
              <p:cNvSpPr/>
              <p:nvPr/>
            </p:nvSpPr>
            <p:spPr>
              <a:xfrm>
                <a:off x="1729511" y="2499804"/>
                <a:ext cx="463573" cy="471726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696917" y="3580837"/>
            <a:ext cx="3406766" cy="652036"/>
            <a:chOff x="1696917" y="3580837"/>
            <a:chExt cx="3406766" cy="652036"/>
          </a:xfrm>
        </p:grpSpPr>
        <p:grpSp>
          <p:nvGrpSpPr>
            <p:cNvPr id="3" name="组合 2"/>
            <p:cNvGrpSpPr/>
            <p:nvPr/>
          </p:nvGrpSpPr>
          <p:grpSpPr>
            <a:xfrm>
              <a:off x="2316743" y="3580837"/>
              <a:ext cx="2786940" cy="652036"/>
              <a:chOff x="2316743" y="3632155"/>
              <a:chExt cx="2786940" cy="652036"/>
            </a:xfrm>
          </p:grpSpPr>
          <p:sp>
            <p:nvSpPr>
              <p:cNvPr id="35" name="Google Shape;1661;p42"/>
              <p:cNvSpPr txBox="1"/>
              <p:nvPr/>
            </p:nvSpPr>
            <p:spPr>
              <a:xfrm>
                <a:off x="2316743" y="3632155"/>
                <a:ext cx="777691" cy="6520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28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1" name="Google Shape;1661;p42"/>
              <p:cNvSpPr txBox="1"/>
              <p:nvPr/>
            </p:nvSpPr>
            <p:spPr>
              <a:xfrm>
                <a:off x="2973923" y="3658373"/>
                <a:ext cx="2129760" cy="59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法律效力不同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696917" y="3715541"/>
              <a:ext cx="544360" cy="487209"/>
              <a:chOff x="1648724" y="2492062"/>
              <a:chExt cx="544360" cy="487209"/>
            </a:xfrm>
          </p:grpSpPr>
          <p:pic>
            <p:nvPicPr>
              <p:cNvPr id="28" name="图片 27" descr="图片包含 形状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48724" y="2492062"/>
                <a:ext cx="544360" cy="487209"/>
              </a:xfrm>
              <a:prstGeom prst="rect">
                <a:avLst/>
              </a:prstGeom>
            </p:spPr>
          </p:pic>
          <p:sp>
            <p:nvSpPr>
              <p:cNvPr id="29" name="椭圆 28"/>
              <p:cNvSpPr/>
              <p:nvPr/>
            </p:nvSpPr>
            <p:spPr>
              <a:xfrm>
                <a:off x="1729511" y="2499804"/>
                <a:ext cx="463573" cy="471726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721032" y="4661965"/>
            <a:ext cx="4735559" cy="652036"/>
            <a:chOff x="1721032" y="4661965"/>
            <a:chExt cx="4735559" cy="652036"/>
          </a:xfrm>
        </p:grpSpPr>
        <p:grpSp>
          <p:nvGrpSpPr>
            <p:cNvPr id="7" name="组合 6"/>
            <p:cNvGrpSpPr/>
            <p:nvPr/>
          </p:nvGrpSpPr>
          <p:grpSpPr>
            <a:xfrm>
              <a:off x="2338699" y="4661965"/>
              <a:ext cx="4117892" cy="652036"/>
              <a:chOff x="2235532" y="4653537"/>
              <a:chExt cx="4117892" cy="652036"/>
            </a:xfrm>
          </p:grpSpPr>
          <p:sp>
            <p:nvSpPr>
              <p:cNvPr id="37" name="Google Shape;1661;p42"/>
              <p:cNvSpPr txBox="1"/>
              <p:nvPr/>
            </p:nvSpPr>
            <p:spPr>
              <a:xfrm>
                <a:off x="2235532" y="4653537"/>
                <a:ext cx="777691" cy="6520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accent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28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3" name="Google Shape;1661;p42"/>
              <p:cNvSpPr txBox="1"/>
              <p:nvPr/>
            </p:nvSpPr>
            <p:spPr>
              <a:xfrm>
                <a:off x="2930824" y="4667212"/>
                <a:ext cx="3422600" cy="59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制订和修改的程序不同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721032" y="4731835"/>
              <a:ext cx="544360" cy="487209"/>
              <a:chOff x="1648724" y="2492062"/>
              <a:chExt cx="544360" cy="487209"/>
            </a:xfrm>
          </p:grpSpPr>
          <p:pic>
            <p:nvPicPr>
              <p:cNvPr id="32" name="图片 31" descr="图片包含 形状&#10;&#10;描述已自动生成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48724" y="2492062"/>
                <a:ext cx="544360" cy="487209"/>
              </a:xfrm>
              <a:prstGeom prst="rect">
                <a:avLst/>
              </a:prstGeom>
            </p:spPr>
          </p:pic>
          <p:sp>
            <p:nvSpPr>
              <p:cNvPr id="34" name="椭圆 33"/>
              <p:cNvSpPr/>
              <p:nvPr/>
            </p:nvSpPr>
            <p:spPr>
              <a:xfrm>
                <a:off x="1729511" y="2499804"/>
                <a:ext cx="463573" cy="471726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prestig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PA" val="v5.2.9"/>
</p:tagLst>
</file>

<file path=ppt/tags/tag29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30.xml><?xml version="1.0" encoding="utf-8"?>
<p:tagLst xmlns:p="http://schemas.openxmlformats.org/presentationml/2006/main">
  <p:tag name="PA" val="v5.2.9"/>
</p:tagLst>
</file>

<file path=ppt/tags/tag31.xml><?xml version="1.0" encoding="utf-8"?>
<p:tagLst xmlns:p="http://schemas.openxmlformats.org/presentationml/2006/main">
  <p:tag name="PA" val="v5.2.9"/>
</p:tagLst>
</file>

<file path=ppt/tags/tag32.xml><?xml version="1.0" encoding="utf-8"?>
<p:tagLst xmlns:p="http://schemas.openxmlformats.org/presentationml/2006/main">
  <p:tag name="PA" val="v5.2.9"/>
</p:tagLst>
</file>

<file path=ppt/tags/tag33.xml><?xml version="1.0" encoding="utf-8"?>
<p:tagLst xmlns:p="http://schemas.openxmlformats.org/presentationml/2006/main">
  <p:tag name="PA" val="v5.2.9"/>
</p:tagLst>
</file>

<file path=ppt/tags/tag34.xml><?xml version="1.0" encoding="utf-8"?>
<p:tagLst xmlns:p="http://schemas.openxmlformats.org/presentationml/2006/main">
  <p:tag name="commondata" val="eyJoZGlkIjoiMzJmOWNiNWRiZWM5MzAzMzUyYzZlMjYyNjQyYTM4M2U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PA" val="v5.2.9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自定义 75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BBB8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1ylqbg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1705</Words>
  <Application>WPS 演示</Application>
  <PresentationFormat>宽屏</PresentationFormat>
  <Paragraphs>281</Paragraphs>
  <Slides>28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百变马丁</vt:lpstr>
      <vt:lpstr>Arial</vt:lpstr>
      <vt:lpstr>黑体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^^遇见</cp:lastModifiedBy>
  <cp:revision>345</cp:revision>
  <dcterms:created xsi:type="dcterms:W3CDTF">2020-03-07T05:16:00Z</dcterms:created>
  <dcterms:modified xsi:type="dcterms:W3CDTF">2023-11-27T07:13:11Z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14009E8CDEAD4825A5461ED4CEF22CAE_12</vt:lpwstr>
  </property>
  <property fmtid="{D5CDD505-2E9C-101B-9397-08002B2CF9AE}" pid="3" name="KSOProductBuildVer">
    <vt:lpwstr>2052-12.1.0.15712</vt:lpwstr>
  </property>
</Properties>
</file>