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2.svg" ContentType="image/svg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6" r:id="rId4"/>
    <p:sldId id="277" r:id="rId5"/>
    <p:sldId id="257" r:id="rId6"/>
    <p:sldId id="286" r:id="rId7"/>
    <p:sldId id="285" r:id="rId8"/>
    <p:sldId id="278" r:id="rId9"/>
    <p:sldId id="281" r:id="rId10"/>
    <p:sldId id="287" r:id="rId11"/>
    <p:sldId id="279" r:id="rId12"/>
    <p:sldId id="282" r:id="rId13"/>
    <p:sldId id="289" r:id="rId14"/>
    <p:sldId id="280" r:id="rId15"/>
    <p:sldId id="291" r:id="rId16"/>
    <p:sldId id="283" r:id="rId17"/>
    <p:sldId id="300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MKJObEoE5qG4NEjzO9lPsg==" hashData="1O04C4/0gAVcKYgv2xt+6HnArss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92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38E-895A-412C-BB98-E6EC655D8D9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7BEF8-C304-436D-A6F4-B5BA5452CB7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二级</a:t>
            </a:r>
            <a:endParaRPr lang="zh-CN" altLang="en-US"/>
          </a:p>
          <a:p>
            <a:pPr lvl="0"/>
            <a:r>
              <a:rPr lang="zh-CN" altLang="en-US"/>
              <a:t>三级</a:t>
            </a:r>
            <a:endParaRPr lang="zh-CN" altLang="en-US"/>
          </a:p>
          <a:p>
            <a:pPr lvl="0"/>
            <a:r>
              <a:rPr lang="zh-CN" altLang="en-US"/>
              <a:t>四级</a:t>
            </a:r>
            <a:endParaRPr lang="zh-CN" altLang="en-US"/>
          </a:p>
          <a:p>
            <a:pPr lvl="0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B81E396B-C33A-4EA8-A380-40568CDF1239}" type="datetimeFigureOut">
              <a:rPr lang="zh-CN" altLang="en-US" smtClean="0"/>
            </a:fld>
            <a:endParaRPr lang="zh-CN" altLang="en-US" smtClean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6E9AFA30-2BF5-414D-8816-3477A9A339A4}" type="slidenum">
              <a:rPr lang="zh-CN" altLang="en-US" smtClean="0"/>
            </a:fld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思源黑体 CN Light" panose="020B0300000000000000" pitchFamily="34" charset="-122"/>
          <a:ea typeface="思源黑体 CN Light" panose="020B03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思源黑体 CN Bold" panose="020B0800000000000000" pitchFamily="34" charset="-122"/>
          <a:ea typeface="思源黑体 CN Bold" panose="020B08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思源黑体 CN Bold" panose="020B0800000000000000" pitchFamily="34" charset="-122"/>
          <a:ea typeface="思源黑体 CN Bold" panose="020B08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思源黑体 CN Bold" panose="020B0800000000000000" pitchFamily="34" charset="-122"/>
          <a:ea typeface="思源黑体 CN Bold" panose="020B08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Bold" panose="020B0800000000000000" pitchFamily="34" charset="-122"/>
          <a:ea typeface="思源黑体 CN Bold" panose="020B08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思源黑体 CN Bold" panose="020B0800000000000000" pitchFamily="34" charset="-122"/>
          <a:ea typeface="思源黑体 CN Bold" panose="020B08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sv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矩形 37"/>
          <p:cNvSpPr/>
          <p:nvPr/>
        </p:nvSpPr>
        <p:spPr>
          <a:xfrm>
            <a:off x="1" y="-12700"/>
            <a:ext cx="4610099" cy="6883400"/>
          </a:xfrm>
          <a:custGeom>
            <a:avLst/>
            <a:gdLst>
              <a:gd name="connsiteX0" fmla="*/ 0 w 8649401"/>
              <a:gd name="connsiteY0" fmla="*/ 0 h 6858000"/>
              <a:gd name="connsiteX1" fmla="*/ 8649401 w 8649401"/>
              <a:gd name="connsiteY1" fmla="*/ 0 h 6858000"/>
              <a:gd name="connsiteX2" fmla="*/ 8649401 w 8649401"/>
              <a:gd name="connsiteY2" fmla="*/ 6858000 h 6858000"/>
              <a:gd name="connsiteX3" fmla="*/ 0 w 8649401"/>
              <a:gd name="connsiteY3" fmla="*/ 6858000 h 6858000"/>
              <a:gd name="connsiteX4" fmla="*/ 0 w 8649401"/>
              <a:gd name="connsiteY4" fmla="*/ 0 h 6858000"/>
              <a:gd name="connsiteX0-1" fmla="*/ 0 w 8649401"/>
              <a:gd name="connsiteY0-2" fmla="*/ 0 h 6870700"/>
              <a:gd name="connsiteX1-3" fmla="*/ 8649401 w 8649401"/>
              <a:gd name="connsiteY1-4" fmla="*/ 0 h 6870700"/>
              <a:gd name="connsiteX2-5" fmla="*/ 5131501 w 8649401"/>
              <a:gd name="connsiteY2-6" fmla="*/ 6870700 h 6870700"/>
              <a:gd name="connsiteX3-7" fmla="*/ 0 w 8649401"/>
              <a:gd name="connsiteY3-8" fmla="*/ 6858000 h 6870700"/>
              <a:gd name="connsiteX4-9" fmla="*/ 0 w 8649401"/>
              <a:gd name="connsiteY4-10" fmla="*/ 0 h 6870700"/>
              <a:gd name="connsiteX0-11" fmla="*/ 0 w 8649401"/>
              <a:gd name="connsiteY0-12" fmla="*/ 0 h 6870700"/>
              <a:gd name="connsiteX1-13" fmla="*/ 8649401 w 8649401"/>
              <a:gd name="connsiteY1-14" fmla="*/ 0 h 6870700"/>
              <a:gd name="connsiteX2-15" fmla="*/ 5131501 w 8649401"/>
              <a:gd name="connsiteY2-16" fmla="*/ 6870700 h 6870700"/>
              <a:gd name="connsiteX3-17" fmla="*/ 0 w 8649401"/>
              <a:gd name="connsiteY3-18" fmla="*/ 6858000 h 6870700"/>
              <a:gd name="connsiteX4-19" fmla="*/ 0 w 8649401"/>
              <a:gd name="connsiteY4-20" fmla="*/ 0 h 6870700"/>
              <a:gd name="connsiteX0-21" fmla="*/ 0 w 6465001"/>
              <a:gd name="connsiteY0-22" fmla="*/ 12700 h 6883400"/>
              <a:gd name="connsiteX1-23" fmla="*/ 6465001 w 6465001"/>
              <a:gd name="connsiteY1-24" fmla="*/ 0 h 6883400"/>
              <a:gd name="connsiteX2-25" fmla="*/ 5131501 w 6465001"/>
              <a:gd name="connsiteY2-26" fmla="*/ 6883400 h 6883400"/>
              <a:gd name="connsiteX3-27" fmla="*/ 0 w 6465001"/>
              <a:gd name="connsiteY3-28" fmla="*/ 6870700 h 6883400"/>
              <a:gd name="connsiteX4-29" fmla="*/ 0 w 6465001"/>
              <a:gd name="connsiteY4-30" fmla="*/ 12700 h 6883400"/>
              <a:gd name="connsiteX0-31" fmla="*/ 0 w 6465001"/>
              <a:gd name="connsiteY0-32" fmla="*/ 12700 h 6883400"/>
              <a:gd name="connsiteX1-33" fmla="*/ 6465001 w 6465001"/>
              <a:gd name="connsiteY1-34" fmla="*/ 0 h 6883400"/>
              <a:gd name="connsiteX2-35" fmla="*/ 5131501 w 6465001"/>
              <a:gd name="connsiteY2-36" fmla="*/ 6883400 h 6883400"/>
              <a:gd name="connsiteX3-37" fmla="*/ 0 w 6465001"/>
              <a:gd name="connsiteY3-38" fmla="*/ 6870700 h 6883400"/>
              <a:gd name="connsiteX4-39" fmla="*/ 0 w 6465001"/>
              <a:gd name="connsiteY4-40" fmla="*/ 12700 h 688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65001" h="6883400">
                <a:moveTo>
                  <a:pt x="0" y="12700"/>
                </a:moveTo>
                <a:lnTo>
                  <a:pt x="6465001" y="0"/>
                </a:lnTo>
                <a:cubicBezTo>
                  <a:pt x="6308368" y="3522133"/>
                  <a:pt x="3306934" y="2535767"/>
                  <a:pt x="5131501" y="6883400"/>
                </a:cubicBezTo>
                <a:lnTo>
                  <a:pt x="0" y="68707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-432344" y="1315423"/>
            <a:ext cx="8177284" cy="4226222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6656936" y="402846"/>
            <a:ext cx="8940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srgbClr val="724502"/>
                </a:solidFill>
                <a:cs typeface="+mn-ea"/>
                <a:sym typeface="+mn-lt"/>
              </a:rPr>
              <a:t>行走安全</a:t>
            </a:r>
            <a:endParaRPr lang="zh-CN" altLang="en-US" sz="1400" dirty="0">
              <a:solidFill>
                <a:srgbClr val="724502"/>
              </a:solidFill>
              <a:cs typeface="+mn-ea"/>
              <a:sym typeface="+mn-lt"/>
            </a:endParaRPr>
          </a:p>
          <a:p>
            <a:pPr algn="ctr"/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905361" y="402846"/>
            <a:ext cx="1080000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724502"/>
                </a:solidFill>
                <a:cs typeface="+mn-ea"/>
                <a:sym typeface="+mn-lt"/>
              </a:rPr>
              <a:t>骑车安全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246744" y="402846"/>
            <a:ext cx="1080000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rgbClr val="724502"/>
                </a:solidFill>
                <a:cs typeface="+mn-ea"/>
                <a:sym typeface="+mn-lt"/>
              </a:rPr>
              <a:t>乘车安全</a:t>
            </a:r>
            <a:endParaRPr lang="zh-CN" altLang="en-US" sz="140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588126" y="402846"/>
            <a:ext cx="1080000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1400" dirty="0">
                <a:solidFill>
                  <a:srgbClr val="724502"/>
                </a:solidFill>
                <a:cs typeface="+mn-ea"/>
              </a:rPr>
              <a:t>学法</a:t>
            </a:r>
            <a:r>
              <a:rPr lang="zh-CN" altLang="en-US" sz="1400" dirty="0">
                <a:solidFill>
                  <a:srgbClr val="724502"/>
                </a:solidFill>
                <a:cs typeface="+mn-ea"/>
              </a:rPr>
              <a:t>守法</a:t>
            </a:r>
            <a:endParaRPr lang="zh-CN" altLang="en-US" sz="1400" dirty="0">
              <a:solidFill>
                <a:srgbClr val="724502"/>
              </a:solidFill>
              <a:cs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3" t="4722" r="12497" b="62221"/>
          <a:stretch>
            <a:fillRect/>
          </a:stretch>
        </p:blipFill>
        <p:spPr>
          <a:xfrm>
            <a:off x="7550784" y="707390"/>
            <a:ext cx="4328901" cy="292703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26535" y="4067810"/>
            <a:ext cx="9164320" cy="20916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6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cs typeface="+mn-ea"/>
                <a:sym typeface="+mn-lt"/>
              </a:rPr>
              <a:t>交通安全教育</a:t>
            </a:r>
            <a:endParaRPr lang="zh-CN" altLang="en-US" sz="65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cs typeface="+mn-ea"/>
              <a:sym typeface="+mn-lt"/>
            </a:endParaRPr>
          </a:p>
          <a:p>
            <a:pPr algn="ctr"/>
            <a:r>
              <a:rPr lang="zh-CN" altLang="en-US" sz="6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cs typeface="+mn-ea"/>
                <a:sym typeface="+mn-lt"/>
              </a:rPr>
              <a:t>主题班会</a:t>
            </a:r>
            <a:endParaRPr lang="zh-CN" altLang="en-US" sz="65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>
            <p:custDataLst>
              <p:tags r:id="rId4"/>
            </p:custDataLst>
          </p:nvPr>
        </p:nvSpPr>
        <p:spPr>
          <a:xfrm>
            <a:off x="7878675" y="6079456"/>
            <a:ext cx="3269362" cy="506730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50000"/>
              </a:lnSpc>
              <a:defRPr/>
            </a:pPr>
            <a:r>
              <a:rPr lang="zh-CN" altLang="zh-CN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rPr>
              <a:t>新创信息科技</a:t>
            </a:r>
            <a:endParaRPr lang="zh-CN" altLang="zh-CN">
              <a:solidFill>
                <a:prstClr val="black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矩形 37"/>
          <p:cNvSpPr/>
          <p:nvPr/>
        </p:nvSpPr>
        <p:spPr>
          <a:xfrm flipH="1">
            <a:off x="7571874" y="-12700"/>
            <a:ext cx="4610099" cy="6883400"/>
          </a:xfrm>
          <a:custGeom>
            <a:avLst/>
            <a:gdLst>
              <a:gd name="connsiteX0" fmla="*/ 0 w 8649401"/>
              <a:gd name="connsiteY0" fmla="*/ 0 h 6858000"/>
              <a:gd name="connsiteX1" fmla="*/ 8649401 w 8649401"/>
              <a:gd name="connsiteY1" fmla="*/ 0 h 6858000"/>
              <a:gd name="connsiteX2" fmla="*/ 8649401 w 8649401"/>
              <a:gd name="connsiteY2" fmla="*/ 6858000 h 6858000"/>
              <a:gd name="connsiteX3" fmla="*/ 0 w 8649401"/>
              <a:gd name="connsiteY3" fmla="*/ 6858000 h 6858000"/>
              <a:gd name="connsiteX4" fmla="*/ 0 w 8649401"/>
              <a:gd name="connsiteY4" fmla="*/ 0 h 6858000"/>
              <a:gd name="connsiteX0-1" fmla="*/ 0 w 8649401"/>
              <a:gd name="connsiteY0-2" fmla="*/ 0 h 6870700"/>
              <a:gd name="connsiteX1-3" fmla="*/ 8649401 w 8649401"/>
              <a:gd name="connsiteY1-4" fmla="*/ 0 h 6870700"/>
              <a:gd name="connsiteX2-5" fmla="*/ 5131501 w 8649401"/>
              <a:gd name="connsiteY2-6" fmla="*/ 6870700 h 6870700"/>
              <a:gd name="connsiteX3-7" fmla="*/ 0 w 8649401"/>
              <a:gd name="connsiteY3-8" fmla="*/ 6858000 h 6870700"/>
              <a:gd name="connsiteX4-9" fmla="*/ 0 w 8649401"/>
              <a:gd name="connsiteY4-10" fmla="*/ 0 h 6870700"/>
              <a:gd name="connsiteX0-11" fmla="*/ 0 w 8649401"/>
              <a:gd name="connsiteY0-12" fmla="*/ 0 h 6870700"/>
              <a:gd name="connsiteX1-13" fmla="*/ 8649401 w 8649401"/>
              <a:gd name="connsiteY1-14" fmla="*/ 0 h 6870700"/>
              <a:gd name="connsiteX2-15" fmla="*/ 5131501 w 8649401"/>
              <a:gd name="connsiteY2-16" fmla="*/ 6870700 h 6870700"/>
              <a:gd name="connsiteX3-17" fmla="*/ 0 w 8649401"/>
              <a:gd name="connsiteY3-18" fmla="*/ 6858000 h 6870700"/>
              <a:gd name="connsiteX4-19" fmla="*/ 0 w 8649401"/>
              <a:gd name="connsiteY4-20" fmla="*/ 0 h 6870700"/>
              <a:gd name="connsiteX0-21" fmla="*/ 0 w 6465001"/>
              <a:gd name="connsiteY0-22" fmla="*/ 12700 h 6883400"/>
              <a:gd name="connsiteX1-23" fmla="*/ 6465001 w 6465001"/>
              <a:gd name="connsiteY1-24" fmla="*/ 0 h 6883400"/>
              <a:gd name="connsiteX2-25" fmla="*/ 5131501 w 6465001"/>
              <a:gd name="connsiteY2-26" fmla="*/ 6883400 h 6883400"/>
              <a:gd name="connsiteX3-27" fmla="*/ 0 w 6465001"/>
              <a:gd name="connsiteY3-28" fmla="*/ 6870700 h 6883400"/>
              <a:gd name="connsiteX4-29" fmla="*/ 0 w 6465001"/>
              <a:gd name="connsiteY4-30" fmla="*/ 12700 h 6883400"/>
              <a:gd name="connsiteX0-31" fmla="*/ 0 w 6465001"/>
              <a:gd name="connsiteY0-32" fmla="*/ 12700 h 6883400"/>
              <a:gd name="connsiteX1-33" fmla="*/ 6465001 w 6465001"/>
              <a:gd name="connsiteY1-34" fmla="*/ 0 h 6883400"/>
              <a:gd name="connsiteX2-35" fmla="*/ 5131501 w 6465001"/>
              <a:gd name="connsiteY2-36" fmla="*/ 6883400 h 6883400"/>
              <a:gd name="connsiteX3-37" fmla="*/ 0 w 6465001"/>
              <a:gd name="connsiteY3-38" fmla="*/ 6870700 h 6883400"/>
              <a:gd name="connsiteX4-39" fmla="*/ 0 w 6465001"/>
              <a:gd name="connsiteY4-40" fmla="*/ 12700 h 688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65001" h="6883400">
                <a:moveTo>
                  <a:pt x="0" y="12700"/>
                </a:moveTo>
                <a:lnTo>
                  <a:pt x="6465001" y="0"/>
                </a:lnTo>
                <a:cubicBezTo>
                  <a:pt x="6308368" y="3522133"/>
                  <a:pt x="3306934" y="2535767"/>
                  <a:pt x="5131501" y="6883400"/>
                </a:cubicBezTo>
                <a:lnTo>
                  <a:pt x="0" y="68707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4543425" y="895339"/>
            <a:ext cx="8177284" cy="4226222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985533" y="3136163"/>
            <a:ext cx="4610099" cy="1984971"/>
            <a:chOff x="942973" y="3311328"/>
            <a:chExt cx="2910966" cy="1253375"/>
          </a:xfrm>
        </p:grpSpPr>
        <p:grpSp>
          <p:nvGrpSpPr>
            <p:cNvPr id="44" name="组合 43"/>
            <p:cNvGrpSpPr/>
            <p:nvPr/>
          </p:nvGrpSpPr>
          <p:grpSpPr>
            <a:xfrm>
              <a:off x="942973" y="3311328"/>
              <a:ext cx="2910966" cy="1253375"/>
              <a:chOff x="834738" y="3224364"/>
              <a:chExt cx="3233004" cy="1392035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834740" y="3224364"/>
                <a:ext cx="818493" cy="7695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600">
                    <a:gradFill>
                      <a:gsLst>
                        <a:gs pos="95000">
                          <a:srgbClr val="1C46F2"/>
                        </a:gs>
                        <a:gs pos="4000">
                          <a:srgbClr val="00B0F0"/>
                        </a:gs>
                      </a:gsLst>
                      <a:lin ang="2700000" scaled="1"/>
                    </a:gra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03</a:t>
                </a:r>
                <a:endParaRPr lang="en-US" altLang="zh-CN" sz="660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834738" y="3993805"/>
                <a:ext cx="3233004" cy="495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乘车安全</a:t>
                </a:r>
                <a:endPara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906887" y="4616399"/>
                <a:ext cx="2524933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3B7FFC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5" name="Freeform 5"/>
            <p:cNvSpPr/>
            <p:nvPr/>
          </p:nvSpPr>
          <p:spPr bwMode="auto">
            <a:xfrm rot="16936324">
              <a:off x="3007370" y="3642853"/>
              <a:ext cx="644846" cy="722544"/>
            </a:xfrm>
            <a:custGeom>
              <a:avLst/>
              <a:gdLst>
                <a:gd name="T0" fmla="*/ 0 w 1255"/>
                <a:gd name="T1" fmla="*/ 452 h 1406"/>
                <a:gd name="T2" fmla="*/ 0 w 1255"/>
                <a:gd name="T3" fmla="*/ 954 h 1406"/>
                <a:gd name="T4" fmla="*/ 96 w 1255"/>
                <a:gd name="T5" fmla="*/ 1120 h 1406"/>
                <a:gd name="T6" fmla="*/ 531 w 1255"/>
                <a:gd name="T7" fmla="*/ 1372 h 1406"/>
                <a:gd name="T8" fmla="*/ 724 w 1255"/>
                <a:gd name="T9" fmla="*/ 1372 h 1406"/>
                <a:gd name="T10" fmla="*/ 1159 w 1255"/>
                <a:gd name="T11" fmla="*/ 1120 h 1406"/>
                <a:gd name="T12" fmla="*/ 1255 w 1255"/>
                <a:gd name="T13" fmla="*/ 954 h 1406"/>
                <a:gd name="T14" fmla="*/ 1255 w 1255"/>
                <a:gd name="T15" fmla="*/ 452 h 1406"/>
                <a:gd name="T16" fmla="*/ 1159 w 1255"/>
                <a:gd name="T17" fmla="*/ 285 h 1406"/>
                <a:gd name="T18" fmla="*/ 724 w 1255"/>
                <a:gd name="T19" fmla="*/ 34 h 1406"/>
                <a:gd name="T20" fmla="*/ 531 w 1255"/>
                <a:gd name="T21" fmla="*/ 34 h 1406"/>
                <a:gd name="T22" fmla="*/ 96 w 1255"/>
                <a:gd name="T23" fmla="*/ 285 h 1406"/>
                <a:gd name="T24" fmla="*/ 0 w 1255"/>
                <a:gd name="T25" fmla="*/ 452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5" h="1406">
                  <a:moveTo>
                    <a:pt x="0" y="452"/>
                  </a:moveTo>
                  <a:cubicBezTo>
                    <a:pt x="0" y="954"/>
                    <a:pt x="0" y="954"/>
                    <a:pt x="0" y="954"/>
                  </a:cubicBezTo>
                  <a:cubicBezTo>
                    <a:pt x="0" y="1023"/>
                    <a:pt x="37" y="1086"/>
                    <a:pt x="96" y="1120"/>
                  </a:cubicBezTo>
                  <a:cubicBezTo>
                    <a:pt x="531" y="1372"/>
                    <a:pt x="531" y="1372"/>
                    <a:pt x="531" y="1372"/>
                  </a:cubicBezTo>
                  <a:cubicBezTo>
                    <a:pt x="591" y="1406"/>
                    <a:pt x="664" y="1406"/>
                    <a:pt x="724" y="1372"/>
                  </a:cubicBezTo>
                  <a:cubicBezTo>
                    <a:pt x="1159" y="1120"/>
                    <a:pt x="1159" y="1120"/>
                    <a:pt x="1159" y="1120"/>
                  </a:cubicBezTo>
                  <a:cubicBezTo>
                    <a:pt x="1218" y="1086"/>
                    <a:pt x="1255" y="1023"/>
                    <a:pt x="1255" y="954"/>
                  </a:cubicBezTo>
                  <a:cubicBezTo>
                    <a:pt x="1255" y="452"/>
                    <a:pt x="1255" y="452"/>
                    <a:pt x="1255" y="452"/>
                  </a:cubicBezTo>
                  <a:cubicBezTo>
                    <a:pt x="1255" y="383"/>
                    <a:pt x="1218" y="319"/>
                    <a:pt x="1159" y="285"/>
                  </a:cubicBezTo>
                  <a:cubicBezTo>
                    <a:pt x="724" y="34"/>
                    <a:pt x="724" y="34"/>
                    <a:pt x="724" y="34"/>
                  </a:cubicBezTo>
                  <a:cubicBezTo>
                    <a:pt x="664" y="0"/>
                    <a:pt x="591" y="0"/>
                    <a:pt x="531" y="34"/>
                  </a:cubicBezTo>
                  <a:cubicBezTo>
                    <a:pt x="96" y="285"/>
                    <a:pt x="96" y="285"/>
                    <a:pt x="96" y="285"/>
                  </a:cubicBezTo>
                  <a:cubicBezTo>
                    <a:pt x="37" y="319"/>
                    <a:pt x="0" y="383"/>
                    <a:pt x="0" y="452"/>
                  </a:cubicBezTo>
                  <a:close/>
                </a:path>
              </a:pathLst>
            </a:custGeom>
            <a:noFill/>
            <a:ln>
              <a:gradFill flip="none" rotWithShape="1">
                <a:gsLst>
                  <a:gs pos="31000">
                    <a:srgbClr val="3B7FFC">
                      <a:alpha val="0"/>
                    </a:srgbClr>
                  </a:gs>
                  <a:gs pos="100000">
                    <a:srgbClr val="3B7FFC"/>
                  </a:gs>
                </a:gsLst>
                <a:lin ang="2700000" scaled="1"/>
              </a:gra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2406" y="210775"/>
            <a:ext cx="3503415" cy="595050"/>
            <a:chOff x="1882233" y="4356759"/>
            <a:chExt cx="3503415" cy="595050"/>
          </a:xfrm>
        </p:grpSpPr>
        <p:sp>
          <p:nvSpPr>
            <p:cNvPr id="10" name="文本框 9"/>
            <p:cNvSpPr txBox="1"/>
            <p:nvPr/>
          </p:nvSpPr>
          <p:spPr>
            <a:xfrm>
              <a:off x="3002676" y="4423452"/>
              <a:ext cx="2382972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乘车安全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882233" y="4356759"/>
              <a:ext cx="633707" cy="595050"/>
              <a:chOff x="1882233" y="4356759"/>
              <a:chExt cx="633707" cy="595050"/>
            </a:xfrm>
          </p:grpSpPr>
          <p:sp>
            <p:nvSpPr>
              <p:cNvPr id="12" name="任意多边形: 形状 11"/>
              <p:cNvSpPr/>
              <p:nvPr/>
            </p:nvSpPr>
            <p:spPr>
              <a:xfrm rot="9952218" flipV="1">
                <a:off x="1885206" y="4356759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882233" y="4440803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03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14" name="image 4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7661" y="1500882"/>
            <a:ext cx="3317284" cy="336661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344724" y="2176976"/>
            <a:ext cx="3530009" cy="955316"/>
            <a:chOff x="1344724" y="2176976"/>
            <a:chExt cx="3530009" cy="955316"/>
          </a:xfrm>
        </p:grpSpPr>
        <p:sp>
          <p:nvSpPr>
            <p:cNvPr id="17" name="Object 409"/>
            <p:cNvSpPr txBox="1"/>
            <p:nvPr/>
          </p:nvSpPr>
          <p:spPr>
            <a:xfrm>
              <a:off x="1344724" y="2176976"/>
              <a:ext cx="2673494" cy="955316"/>
            </a:xfrm>
            <a:prstGeom prst="rect">
              <a:avLst/>
            </a:prstGeom>
          </p:spPr>
          <p:txBody>
            <a:bodyPr vert="horz" rtlCol="0" anchor="t" anchorCtr="0">
              <a:no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None/>
              </a:pPr>
              <a:r>
                <a:rPr lang="zh-CN" altLang="en-US" sz="1600">
                  <a:solidFill>
                    <a:srgbClr val="333333"/>
                  </a:solidFill>
                  <a:latin typeface="思源黑体 CN Bold" panose="020B08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乘车须在站台或指定地点依次候车，待车辆停稳后先下后上。 </a:t>
              </a:r>
              <a:endParaRPr lang="zh-CN" altLang="en-US" sz="1600">
                <a:solidFill>
                  <a:srgbClr val="333333"/>
                </a:solidFill>
                <a:latin typeface="思源黑体 CN Bold" panose="020B0800000000000000" pitchFamily="34" charset="-122"/>
                <a:ea typeface="思源黑体 CN Light" panose="020B03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054661" y="2228773"/>
              <a:ext cx="820072" cy="678255"/>
              <a:chOff x="4054661" y="2228773"/>
              <a:chExt cx="820072" cy="678255"/>
            </a:xfrm>
          </p:grpSpPr>
          <p:pic>
            <p:nvPicPr>
              <p:cNvPr id="19" name="image 403"/>
              <p:cNvPicPr>
                <a:picLocks noChangeAspect="1"/>
              </p:cNvPicPr>
              <p:nvPr/>
            </p:nvPicPr>
            <p:blipFill>
              <a:blip r:embed="rId2">
                <a:grayscl/>
              </a:blip>
              <a:stretch>
                <a:fillRect/>
              </a:stretch>
            </p:blipFill>
            <p:spPr>
              <a:xfrm>
                <a:off x="4125570" y="2228773"/>
                <a:ext cx="678255" cy="678255"/>
              </a:xfrm>
              <a:prstGeom prst="rect">
                <a:avLst/>
              </a:prstGeom>
            </p:spPr>
          </p:pic>
          <p:sp>
            <p:nvSpPr>
              <p:cNvPr id="20" name="Object 4012"/>
              <p:cNvSpPr txBox="1"/>
              <p:nvPr/>
            </p:nvSpPr>
            <p:spPr>
              <a:xfrm>
                <a:off x="4054661" y="2315096"/>
                <a:ext cx="820072" cy="505608"/>
              </a:xfrm>
              <a:prstGeom prst="rect">
                <a:avLst/>
              </a:prstGeom>
            </p:spPr>
            <p:txBody>
              <a:bodyPr vert="horz" rtlCol="0" anchor="t" anchorCtr="0">
                <a:no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01</a:t>
                </a:r>
                <a:endParaRPr lang="en-US" altLang="zh-CN" sz="28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4533076" y="4485512"/>
            <a:ext cx="3286454" cy="1196195"/>
            <a:chOff x="4533076" y="4485512"/>
            <a:chExt cx="3286454" cy="1196195"/>
          </a:xfrm>
        </p:grpSpPr>
        <p:sp>
          <p:nvSpPr>
            <p:cNvPr id="23" name="Object 4011"/>
            <p:cNvSpPr txBox="1"/>
            <p:nvPr/>
          </p:nvSpPr>
          <p:spPr>
            <a:xfrm>
              <a:off x="4533076" y="5237758"/>
              <a:ext cx="3286454" cy="443949"/>
            </a:xfrm>
            <a:prstGeom prst="rect">
              <a:avLst/>
            </a:prstGeom>
          </p:spPr>
          <p:txBody>
            <a:bodyPr vert="horz" rtlCol="0" anchor="t" anchorCtr="0">
              <a:noAutofit/>
            </a:bodyPr>
            <a:lstStyle/>
            <a:p>
              <a:pPr algn="just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600">
                  <a:solidFill>
                    <a:srgbClr val="333333"/>
                  </a:solidFill>
                  <a:latin typeface="思源黑体 CN Bold" panose="020B0800000000000000" pitchFamily="34" charset="-122"/>
                  <a:ea typeface="思源黑体 CN Light" panose="020B0300000000000000" pitchFamily="34" charset="-122"/>
                  <a:cs typeface="+mn-ea"/>
                  <a:sym typeface="+mn-ea"/>
                </a:rPr>
                <a:t>不准携带易燃、易爆等危险物品乘公共汽车、电厂、出租汽车和长途汽车。</a:t>
              </a:r>
              <a:endParaRPr lang="zh-CN" altLang="en-US" sz="1600">
                <a:solidFill>
                  <a:srgbClr val="333333"/>
                </a:solidFill>
                <a:latin typeface="思源黑体 CN Bold" panose="020B0800000000000000" pitchFamily="34" charset="-122"/>
                <a:ea typeface="思源黑体 CN Light" panose="020B03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790377" y="4485512"/>
              <a:ext cx="820072" cy="678255"/>
              <a:chOff x="5790377" y="4485512"/>
              <a:chExt cx="820072" cy="678255"/>
            </a:xfrm>
          </p:grpSpPr>
          <p:pic>
            <p:nvPicPr>
              <p:cNvPr id="25" name="image 404"/>
              <p:cNvPicPr>
                <a:picLocks noChangeAspect="1"/>
              </p:cNvPicPr>
              <p:nvPr/>
            </p:nvPicPr>
            <p:blipFill>
              <a:blip r:embed="rId3">
                <a:grayscl/>
              </a:blip>
              <a:stretch>
                <a:fillRect/>
              </a:stretch>
            </p:blipFill>
            <p:spPr>
              <a:xfrm>
                <a:off x="5861286" y="4485512"/>
                <a:ext cx="678255" cy="678255"/>
              </a:xfrm>
              <a:prstGeom prst="rect">
                <a:avLst/>
              </a:prstGeom>
            </p:spPr>
          </p:pic>
          <p:sp>
            <p:nvSpPr>
              <p:cNvPr id="26" name="Object 4013"/>
              <p:cNvSpPr txBox="1"/>
              <p:nvPr/>
            </p:nvSpPr>
            <p:spPr>
              <a:xfrm>
                <a:off x="5790377" y="4571835"/>
                <a:ext cx="820072" cy="505608"/>
              </a:xfrm>
              <a:prstGeom prst="rect">
                <a:avLst/>
              </a:prstGeom>
            </p:spPr>
            <p:txBody>
              <a:bodyPr vert="horz" rtlCol="0" anchor="t" anchorCtr="0">
                <a:no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03</a:t>
                </a:r>
                <a:endParaRPr lang="en-US" altLang="zh-CN" sz="28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7513762" y="2176976"/>
            <a:ext cx="4144837" cy="955316"/>
            <a:chOff x="7513762" y="2176976"/>
            <a:chExt cx="4144837" cy="955316"/>
          </a:xfrm>
        </p:grpSpPr>
        <p:sp>
          <p:nvSpPr>
            <p:cNvPr id="29" name="Object 4010"/>
            <p:cNvSpPr txBox="1"/>
            <p:nvPr/>
          </p:nvSpPr>
          <p:spPr>
            <a:xfrm>
              <a:off x="8602852" y="2176976"/>
              <a:ext cx="3055747" cy="955316"/>
            </a:xfrm>
            <a:prstGeom prst="rect">
              <a:avLst/>
            </a:prstGeom>
          </p:spPr>
          <p:txBody>
            <a:bodyPr vert="horz" rtlCol="0" anchor="t" anchorCtr="0">
              <a:no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600">
                  <a:solidFill>
                    <a:srgbClr val="333333"/>
                  </a:solidFill>
                  <a:latin typeface="思源黑体 CN Bold" panose="020B08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机动车在行驶中要坐稳扶牢，防止紧急刹车，不得将头、手伸出窗外，以免被来往车辆擦伤。</a:t>
              </a:r>
              <a:endParaRPr lang="zh-CN" altLang="en-US" sz="1600" dirty="0">
                <a:cs typeface="+mn-ea"/>
                <a:sym typeface="+mn-lt"/>
              </a:endParaRPr>
            </a:p>
            <a:p>
              <a:pPr lvl="0">
                <a:lnSpc>
                  <a:spcPct val="150000"/>
                </a:lnSpc>
              </a:pPr>
              <a:endParaRPr lang="zh-CN" altLang="en-US" sz="1600">
                <a:solidFill>
                  <a:srgbClr val="333333"/>
                </a:solidFill>
                <a:latin typeface="思源黑体 CN Bold" panose="020B0800000000000000" pitchFamily="34" charset="-122"/>
                <a:ea typeface="思源黑体 CN Light" panose="020B03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7513762" y="2228773"/>
              <a:ext cx="820072" cy="678255"/>
              <a:chOff x="7513762" y="2228773"/>
              <a:chExt cx="820072" cy="678255"/>
            </a:xfrm>
          </p:grpSpPr>
          <p:pic>
            <p:nvPicPr>
              <p:cNvPr id="31" name="image 405"/>
              <p:cNvPicPr>
                <a:picLocks noChangeAspect="1"/>
              </p:cNvPicPr>
              <p:nvPr/>
            </p:nvPicPr>
            <p:blipFill>
              <a:blip r:embed="rId2">
                <a:grayscl/>
              </a:blip>
              <a:stretch>
                <a:fillRect/>
              </a:stretch>
            </p:blipFill>
            <p:spPr>
              <a:xfrm>
                <a:off x="7584671" y="2228773"/>
                <a:ext cx="678255" cy="678255"/>
              </a:xfrm>
              <a:prstGeom prst="rect">
                <a:avLst/>
              </a:prstGeom>
            </p:spPr>
          </p:pic>
          <p:sp>
            <p:nvSpPr>
              <p:cNvPr id="32" name="Object 4014"/>
              <p:cNvSpPr txBox="1"/>
              <p:nvPr/>
            </p:nvSpPr>
            <p:spPr>
              <a:xfrm>
                <a:off x="7513762" y="2315096"/>
                <a:ext cx="820072" cy="505608"/>
              </a:xfrm>
              <a:prstGeom prst="rect">
                <a:avLst/>
              </a:prstGeom>
            </p:spPr>
            <p:txBody>
              <a:bodyPr vert="horz" rtlCol="0" anchor="t" anchorCtr="0">
                <a:noAutofit/>
              </a:bodyPr>
              <a:lstStyle/>
              <a:p>
                <a:pPr algn="ctr"/>
                <a:r>
                  <a:rPr lang="en-US" altLang="zh-CN" sz="2800">
                    <a:solidFill>
                      <a:schemeClr val="bg1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ea"/>
                    <a:sym typeface="+mn-lt"/>
                  </a:rPr>
                  <a:t>02</a:t>
                </a:r>
                <a:endParaRPr lang="en-US" altLang="zh-CN" sz="280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3" name="Object 4015"/>
          <p:cNvSpPr txBox="1"/>
          <p:nvPr/>
        </p:nvSpPr>
        <p:spPr>
          <a:xfrm>
            <a:off x="5505401" y="2907186"/>
            <a:ext cx="1611044" cy="622761"/>
          </a:xfrm>
          <a:prstGeom prst="rect">
            <a:avLst/>
          </a:prstGeom>
        </p:spPr>
        <p:txBody>
          <a:bodyPr vert="horz" rtlCol="0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乘车安全</a:t>
            </a:r>
            <a:endParaRPr lang="zh-CN" altLang="en-US" sz="24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2406" y="210775"/>
            <a:ext cx="3503415" cy="595050"/>
            <a:chOff x="1882233" y="4356759"/>
            <a:chExt cx="3503415" cy="595050"/>
          </a:xfrm>
        </p:grpSpPr>
        <p:sp>
          <p:nvSpPr>
            <p:cNvPr id="10" name="文本框 9"/>
            <p:cNvSpPr txBox="1"/>
            <p:nvPr/>
          </p:nvSpPr>
          <p:spPr>
            <a:xfrm>
              <a:off x="3002676" y="4423452"/>
              <a:ext cx="2382972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乘车安全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882233" y="4356759"/>
              <a:ext cx="633707" cy="595050"/>
              <a:chOff x="1882233" y="4356759"/>
              <a:chExt cx="633707" cy="595050"/>
            </a:xfrm>
          </p:grpSpPr>
          <p:sp>
            <p:nvSpPr>
              <p:cNvPr id="12" name="任意多边形: 形状 11"/>
              <p:cNvSpPr/>
              <p:nvPr/>
            </p:nvSpPr>
            <p:spPr>
              <a:xfrm rot="9952218" flipV="1">
                <a:off x="1885206" y="4356759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882233" y="4440803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03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488" y="154305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图片包含 文字&#10;&#10;已生成高可信度的说明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80" y="2029870"/>
            <a:ext cx="1742536" cy="15356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70" y="2009339"/>
            <a:ext cx="1751162" cy="1751162"/>
          </a:xfrm>
          <a:prstGeom prst="rect">
            <a:avLst/>
          </a:prstGeom>
        </p:spPr>
      </p:pic>
      <p:pic>
        <p:nvPicPr>
          <p:cNvPr id="6" name="图片 5" descr="图片包含 标牌, 户外, 剪贴画, 街道&#10;&#10;已生成极高可信度的说明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71" y="2029870"/>
            <a:ext cx="1832398" cy="1832398"/>
          </a:xfrm>
          <a:prstGeom prst="rect">
            <a:avLst/>
          </a:prstGeom>
        </p:spPr>
      </p:pic>
      <p:pic>
        <p:nvPicPr>
          <p:cNvPr id="7" name="图片 6" descr="图片包含 标牌&#10;&#10;已生成极高可信度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177" y="1883022"/>
            <a:ext cx="1971061" cy="1971061"/>
          </a:xfrm>
          <a:prstGeom prst="rect">
            <a:avLst/>
          </a:prstGeom>
        </p:spPr>
      </p:pic>
      <p:sp>
        <p:nvSpPr>
          <p:cNvPr id="58" name="文本框 57"/>
          <p:cNvSpPr txBox="1"/>
          <p:nvPr/>
        </p:nvSpPr>
        <p:spPr>
          <a:xfrm>
            <a:off x="1559881" y="3715533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注意安全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064784" y="3862268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禁止通行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2581" y="3950084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禁止停车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238922" y="3885326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禁止鸣笛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0410" y="3950335"/>
            <a:ext cx="5461000" cy="39001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8" grpId="0"/>
      <p:bldP spid="59" grpId="0"/>
      <p:bldP spid="60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矩形 37"/>
          <p:cNvSpPr/>
          <p:nvPr/>
        </p:nvSpPr>
        <p:spPr>
          <a:xfrm flipH="1">
            <a:off x="7571874" y="-12700"/>
            <a:ext cx="4610099" cy="6883400"/>
          </a:xfrm>
          <a:custGeom>
            <a:avLst/>
            <a:gdLst>
              <a:gd name="connsiteX0" fmla="*/ 0 w 8649401"/>
              <a:gd name="connsiteY0" fmla="*/ 0 h 6858000"/>
              <a:gd name="connsiteX1" fmla="*/ 8649401 w 8649401"/>
              <a:gd name="connsiteY1" fmla="*/ 0 h 6858000"/>
              <a:gd name="connsiteX2" fmla="*/ 8649401 w 8649401"/>
              <a:gd name="connsiteY2" fmla="*/ 6858000 h 6858000"/>
              <a:gd name="connsiteX3" fmla="*/ 0 w 8649401"/>
              <a:gd name="connsiteY3" fmla="*/ 6858000 h 6858000"/>
              <a:gd name="connsiteX4" fmla="*/ 0 w 8649401"/>
              <a:gd name="connsiteY4" fmla="*/ 0 h 6858000"/>
              <a:gd name="connsiteX0-1" fmla="*/ 0 w 8649401"/>
              <a:gd name="connsiteY0-2" fmla="*/ 0 h 6870700"/>
              <a:gd name="connsiteX1-3" fmla="*/ 8649401 w 8649401"/>
              <a:gd name="connsiteY1-4" fmla="*/ 0 h 6870700"/>
              <a:gd name="connsiteX2-5" fmla="*/ 5131501 w 8649401"/>
              <a:gd name="connsiteY2-6" fmla="*/ 6870700 h 6870700"/>
              <a:gd name="connsiteX3-7" fmla="*/ 0 w 8649401"/>
              <a:gd name="connsiteY3-8" fmla="*/ 6858000 h 6870700"/>
              <a:gd name="connsiteX4-9" fmla="*/ 0 w 8649401"/>
              <a:gd name="connsiteY4-10" fmla="*/ 0 h 6870700"/>
              <a:gd name="connsiteX0-11" fmla="*/ 0 w 8649401"/>
              <a:gd name="connsiteY0-12" fmla="*/ 0 h 6870700"/>
              <a:gd name="connsiteX1-13" fmla="*/ 8649401 w 8649401"/>
              <a:gd name="connsiteY1-14" fmla="*/ 0 h 6870700"/>
              <a:gd name="connsiteX2-15" fmla="*/ 5131501 w 8649401"/>
              <a:gd name="connsiteY2-16" fmla="*/ 6870700 h 6870700"/>
              <a:gd name="connsiteX3-17" fmla="*/ 0 w 8649401"/>
              <a:gd name="connsiteY3-18" fmla="*/ 6858000 h 6870700"/>
              <a:gd name="connsiteX4-19" fmla="*/ 0 w 8649401"/>
              <a:gd name="connsiteY4-20" fmla="*/ 0 h 6870700"/>
              <a:gd name="connsiteX0-21" fmla="*/ 0 w 6465001"/>
              <a:gd name="connsiteY0-22" fmla="*/ 12700 h 6883400"/>
              <a:gd name="connsiteX1-23" fmla="*/ 6465001 w 6465001"/>
              <a:gd name="connsiteY1-24" fmla="*/ 0 h 6883400"/>
              <a:gd name="connsiteX2-25" fmla="*/ 5131501 w 6465001"/>
              <a:gd name="connsiteY2-26" fmla="*/ 6883400 h 6883400"/>
              <a:gd name="connsiteX3-27" fmla="*/ 0 w 6465001"/>
              <a:gd name="connsiteY3-28" fmla="*/ 6870700 h 6883400"/>
              <a:gd name="connsiteX4-29" fmla="*/ 0 w 6465001"/>
              <a:gd name="connsiteY4-30" fmla="*/ 12700 h 6883400"/>
              <a:gd name="connsiteX0-31" fmla="*/ 0 w 6465001"/>
              <a:gd name="connsiteY0-32" fmla="*/ 12700 h 6883400"/>
              <a:gd name="connsiteX1-33" fmla="*/ 6465001 w 6465001"/>
              <a:gd name="connsiteY1-34" fmla="*/ 0 h 6883400"/>
              <a:gd name="connsiteX2-35" fmla="*/ 5131501 w 6465001"/>
              <a:gd name="connsiteY2-36" fmla="*/ 6883400 h 6883400"/>
              <a:gd name="connsiteX3-37" fmla="*/ 0 w 6465001"/>
              <a:gd name="connsiteY3-38" fmla="*/ 6870700 h 6883400"/>
              <a:gd name="connsiteX4-39" fmla="*/ 0 w 6465001"/>
              <a:gd name="connsiteY4-40" fmla="*/ 12700 h 688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65001" h="6883400">
                <a:moveTo>
                  <a:pt x="0" y="12700"/>
                </a:moveTo>
                <a:lnTo>
                  <a:pt x="6465001" y="0"/>
                </a:lnTo>
                <a:cubicBezTo>
                  <a:pt x="6308368" y="3522133"/>
                  <a:pt x="3306934" y="2535767"/>
                  <a:pt x="5131501" y="6883400"/>
                </a:cubicBezTo>
                <a:lnTo>
                  <a:pt x="0" y="68707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4543425" y="895339"/>
            <a:ext cx="8177284" cy="4226222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929018" y="3136163"/>
            <a:ext cx="4610099" cy="1984971"/>
            <a:chOff x="942973" y="3311328"/>
            <a:chExt cx="2910966" cy="1253375"/>
          </a:xfrm>
        </p:grpSpPr>
        <p:grpSp>
          <p:nvGrpSpPr>
            <p:cNvPr id="44" name="组合 43"/>
            <p:cNvGrpSpPr/>
            <p:nvPr/>
          </p:nvGrpSpPr>
          <p:grpSpPr>
            <a:xfrm>
              <a:off x="942973" y="3311328"/>
              <a:ext cx="2910966" cy="1253375"/>
              <a:chOff x="834738" y="3224364"/>
              <a:chExt cx="3233004" cy="1392035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834740" y="3224364"/>
                <a:ext cx="818493" cy="7695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600">
                    <a:gradFill>
                      <a:gsLst>
                        <a:gs pos="95000">
                          <a:srgbClr val="1C46F2"/>
                        </a:gs>
                        <a:gs pos="4000">
                          <a:srgbClr val="00B0F0"/>
                        </a:gs>
                      </a:gsLst>
                      <a:lin ang="2700000" scaled="1"/>
                    </a:gra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04</a:t>
                </a:r>
                <a:endParaRPr lang="en-US" altLang="zh-CN" sz="660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834738" y="3993805"/>
                <a:ext cx="3233004" cy="495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自觉学法守法</a:t>
                </a:r>
                <a:endPara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906887" y="4616399"/>
                <a:ext cx="2524933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3B7FFC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5" name="Freeform 5"/>
            <p:cNvSpPr/>
            <p:nvPr/>
          </p:nvSpPr>
          <p:spPr bwMode="auto">
            <a:xfrm rot="16936324">
              <a:off x="3007370" y="3642853"/>
              <a:ext cx="644846" cy="722544"/>
            </a:xfrm>
            <a:custGeom>
              <a:avLst/>
              <a:gdLst>
                <a:gd name="T0" fmla="*/ 0 w 1255"/>
                <a:gd name="T1" fmla="*/ 452 h 1406"/>
                <a:gd name="T2" fmla="*/ 0 w 1255"/>
                <a:gd name="T3" fmla="*/ 954 h 1406"/>
                <a:gd name="T4" fmla="*/ 96 w 1255"/>
                <a:gd name="T5" fmla="*/ 1120 h 1406"/>
                <a:gd name="T6" fmla="*/ 531 w 1255"/>
                <a:gd name="T7" fmla="*/ 1372 h 1406"/>
                <a:gd name="T8" fmla="*/ 724 w 1255"/>
                <a:gd name="T9" fmla="*/ 1372 h 1406"/>
                <a:gd name="T10" fmla="*/ 1159 w 1255"/>
                <a:gd name="T11" fmla="*/ 1120 h 1406"/>
                <a:gd name="T12" fmla="*/ 1255 w 1255"/>
                <a:gd name="T13" fmla="*/ 954 h 1406"/>
                <a:gd name="T14" fmla="*/ 1255 w 1255"/>
                <a:gd name="T15" fmla="*/ 452 h 1406"/>
                <a:gd name="T16" fmla="*/ 1159 w 1255"/>
                <a:gd name="T17" fmla="*/ 285 h 1406"/>
                <a:gd name="T18" fmla="*/ 724 w 1255"/>
                <a:gd name="T19" fmla="*/ 34 h 1406"/>
                <a:gd name="T20" fmla="*/ 531 w 1255"/>
                <a:gd name="T21" fmla="*/ 34 h 1406"/>
                <a:gd name="T22" fmla="*/ 96 w 1255"/>
                <a:gd name="T23" fmla="*/ 285 h 1406"/>
                <a:gd name="T24" fmla="*/ 0 w 1255"/>
                <a:gd name="T25" fmla="*/ 452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5" h="1406">
                  <a:moveTo>
                    <a:pt x="0" y="452"/>
                  </a:moveTo>
                  <a:cubicBezTo>
                    <a:pt x="0" y="954"/>
                    <a:pt x="0" y="954"/>
                    <a:pt x="0" y="954"/>
                  </a:cubicBezTo>
                  <a:cubicBezTo>
                    <a:pt x="0" y="1023"/>
                    <a:pt x="37" y="1086"/>
                    <a:pt x="96" y="1120"/>
                  </a:cubicBezTo>
                  <a:cubicBezTo>
                    <a:pt x="531" y="1372"/>
                    <a:pt x="531" y="1372"/>
                    <a:pt x="531" y="1372"/>
                  </a:cubicBezTo>
                  <a:cubicBezTo>
                    <a:pt x="591" y="1406"/>
                    <a:pt x="664" y="1406"/>
                    <a:pt x="724" y="1372"/>
                  </a:cubicBezTo>
                  <a:cubicBezTo>
                    <a:pt x="1159" y="1120"/>
                    <a:pt x="1159" y="1120"/>
                    <a:pt x="1159" y="1120"/>
                  </a:cubicBezTo>
                  <a:cubicBezTo>
                    <a:pt x="1218" y="1086"/>
                    <a:pt x="1255" y="1023"/>
                    <a:pt x="1255" y="954"/>
                  </a:cubicBezTo>
                  <a:cubicBezTo>
                    <a:pt x="1255" y="452"/>
                    <a:pt x="1255" y="452"/>
                    <a:pt x="1255" y="452"/>
                  </a:cubicBezTo>
                  <a:cubicBezTo>
                    <a:pt x="1255" y="383"/>
                    <a:pt x="1218" y="319"/>
                    <a:pt x="1159" y="285"/>
                  </a:cubicBezTo>
                  <a:cubicBezTo>
                    <a:pt x="724" y="34"/>
                    <a:pt x="724" y="34"/>
                    <a:pt x="724" y="34"/>
                  </a:cubicBezTo>
                  <a:cubicBezTo>
                    <a:pt x="664" y="0"/>
                    <a:pt x="591" y="0"/>
                    <a:pt x="531" y="34"/>
                  </a:cubicBezTo>
                  <a:cubicBezTo>
                    <a:pt x="96" y="285"/>
                    <a:pt x="96" y="285"/>
                    <a:pt x="96" y="285"/>
                  </a:cubicBezTo>
                  <a:cubicBezTo>
                    <a:pt x="37" y="319"/>
                    <a:pt x="0" y="383"/>
                    <a:pt x="0" y="452"/>
                  </a:cubicBezTo>
                  <a:close/>
                </a:path>
              </a:pathLst>
            </a:custGeom>
            <a:noFill/>
            <a:ln>
              <a:gradFill flip="none" rotWithShape="1">
                <a:gsLst>
                  <a:gs pos="31000">
                    <a:srgbClr val="3B7FFC">
                      <a:alpha val="0"/>
                    </a:srgbClr>
                  </a:gs>
                  <a:gs pos="100000">
                    <a:srgbClr val="3B7FFC"/>
                  </a:gs>
                </a:gsLst>
                <a:lin ang="2700000" scaled="1"/>
              </a:gra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2406" y="210775"/>
            <a:ext cx="3655816" cy="595050"/>
            <a:chOff x="1882233" y="5349525"/>
            <a:chExt cx="3655816" cy="595050"/>
          </a:xfrm>
        </p:grpSpPr>
        <p:sp>
          <p:nvSpPr>
            <p:cNvPr id="10" name="文本框 9"/>
            <p:cNvSpPr txBox="1"/>
            <p:nvPr/>
          </p:nvSpPr>
          <p:spPr>
            <a:xfrm>
              <a:off x="3002676" y="5429644"/>
              <a:ext cx="2535373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自觉学法守法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882233" y="5349525"/>
              <a:ext cx="633708" cy="595050"/>
              <a:chOff x="1882233" y="5349525"/>
              <a:chExt cx="633708" cy="595050"/>
            </a:xfrm>
          </p:grpSpPr>
          <p:sp>
            <p:nvSpPr>
              <p:cNvPr id="12" name="任意多边形: 形状 11"/>
              <p:cNvSpPr/>
              <p:nvPr/>
            </p:nvSpPr>
            <p:spPr>
              <a:xfrm rot="11647782" flipH="1" flipV="1">
                <a:off x="1885207" y="5349525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882233" y="5446995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04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254000" y="1184342"/>
            <a:ext cx="6138116" cy="5207000"/>
            <a:chOff x="-254000" y="1184342"/>
            <a:chExt cx="6138116" cy="5207000"/>
          </a:xfrm>
        </p:grpSpPr>
        <p:sp>
          <p:nvSpPr>
            <p:cNvPr id="14" name="弧形 13"/>
            <p:cNvSpPr/>
            <p:nvPr/>
          </p:nvSpPr>
          <p:spPr>
            <a:xfrm>
              <a:off x="-254000" y="1184342"/>
              <a:ext cx="5207000" cy="5207000"/>
            </a:xfrm>
            <a:prstGeom prst="arc">
              <a:avLst>
                <a:gd name="adj1" fmla="val 16756486"/>
                <a:gd name="adj2" fmla="val 4341552"/>
              </a:avLst>
            </a:prstGeom>
            <a:noFill/>
            <a:ln w="6350" cap="flat" cmpd="sng" algn="ctr">
              <a:gradFill>
                <a:gsLst>
                  <a:gs pos="100000">
                    <a:sysClr val="window" lastClr="FFFFFF">
                      <a:alpha val="0"/>
                    </a:sysClr>
                  </a:gs>
                  <a:gs pos="0">
                    <a:srgbClr val="0669DC">
                      <a:alpha val="37000"/>
                    </a:srgbClr>
                  </a:gs>
                  <a:gs pos="73000">
                    <a:srgbClr val="07AA76">
                      <a:alpha val="0"/>
                    </a:srgbClr>
                  </a:gs>
                </a:gsLst>
                <a:lin ang="10800000" scaled="0"/>
              </a:gradFill>
              <a:prstDash val="sysDash"/>
              <a:miter lim="800000"/>
              <a:headEnd type="none"/>
              <a:tailEnd type="none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HK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Bold" panose="020B0800000000000000" pitchFamily="34" charset="-122"/>
                <a:ea typeface="微软雅黑 Light" panose="020B0502040204020203" charset="-122"/>
                <a:cs typeface="+mn-cs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595198" y="3103362"/>
              <a:ext cx="1288918" cy="1288918"/>
              <a:chOff x="4595198" y="3103362"/>
              <a:chExt cx="1288918" cy="1288918"/>
            </a:xfrm>
          </p:grpSpPr>
          <p:sp>
            <p:nvSpPr>
              <p:cNvPr id="16" name="橢圓 280"/>
              <p:cNvSpPr/>
              <p:nvPr/>
            </p:nvSpPr>
            <p:spPr>
              <a:xfrm>
                <a:off x="4595198" y="3103362"/>
                <a:ext cx="1288918" cy="1288918"/>
              </a:xfrm>
              <a:prstGeom prst="ellipse">
                <a:avLst/>
              </a:prstGeom>
              <a:solidFill>
                <a:srgbClr val="328BE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HK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4777363" y="3424656"/>
                <a:ext cx="924586" cy="640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>
                    <a:solidFill>
                      <a:prstClr val="white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01</a:t>
                </a:r>
                <a:endParaRPr lang="en-US" altLang="zh-CN" sz="360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360498" y="1184342"/>
            <a:ext cx="6045200" cy="5207000"/>
            <a:chOff x="6360498" y="1184342"/>
            <a:chExt cx="6045200" cy="5207000"/>
          </a:xfrm>
        </p:grpSpPr>
        <p:sp>
          <p:nvSpPr>
            <p:cNvPr id="19" name="弧形 18"/>
            <p:cNvSpPr/>
            <p:nvPr/>
          </p:nvSpPr>
          <p:spPr>
            <a:xfrm flipH="1">
              <a:off x="7198698" y="1184342"/>
              <a:ext cx="5207000" cy="5207000"/>
            </a:xfrm>
            <a:prstGeom prst="arc">
              <a:avLst>
                <a:gd name="adj1" fmla="val 16756486"/>
                <a:gd name="adj2" fmla="val 4341552"/>
              </a:avLst>
            </a:prstGeom>
            <a:noFill/>
            <a:ln w="6350" cap="flat" cmpd="sng" algn="ctr">
              <a:gradFill>
                <a:gsLst>
                  <a:gs pos="100000">
                    <a:sysClr val="window" lastClr="FFFFFF">
                      <a:alpha val="0"/>
                    </a:sysClr>
                  </a:gs>
                  <a:gs pos="0">
                    <a:srgbClr val="0669DC">
                      <a:alpha val="37000"/>
                    </a:srgbClr>
                  </a:gs>
                  <a:gs pos="73000">
                    <a:srgbClr val="07AA76">
                      <a:alpha val="0"/>
                    </a:srgbClr>
                  </a:gs>
                </a:gsLst>
                <a:lin ang="10800000" scaled="0"/>
              </a:gradFill>
              <a:prstDash val="sysDash"/>
              <a:miter lim="800000"/>
              <a:headEnd type="none"/>
              <a:tailEnd type="none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HK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Bold" panose="020B0800000000000000" pitchFamily="34" charset="-122"/>
                <a:ea typeface="微软雅黑 Light" panose="020B0502040204020203" charset="-122"/>
                <a:cs typeface="+mn-cs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360498" y="3103362"/>
              <a:ext cx="1288918" cy="1288918"/>
              <a:chOff x="6360498" y="3103362"/>
              <a:chExt cx="1288918" cy="1288918"/>
            </a:xfrm>
          </p:grpSpPr>
          <p:sp>
            <p:nvSpPr>
              <p:cNvPr id="21" name="橢圓 283"/>
              <p:cNvSpPr/>
              <p:nvPr/>
            </p:nvSpPr>
            <p:spPr>
              <a:xfrm>
                <a:off x="6360498" y="3103362"/>
                <a:ext cx="1288918" cy="1288918"/>
              </a:xfrm>
              <a:prstGeom prst="ellipse">
                <a:avLst/>
              </a:prstGeom>
              <a:solidFill>
                <a:srgbClr val="328BE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HK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542663" y="3424656"/>
                <a:ext cx="924586" cy="640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3600">
                    <a:solidFill>
                      <a:prstClr val="white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02</a:t>
                </a:r>
                <a:endParaRPr lang="en-US" altLang="zh-CN" sz="3600">
                  <a:solidFill>
                    <a:prstClr val="white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8250940" y="2543591"/>
            <a:ext cx="3318458" cy="2791785"/>
            <a:chOff x="8072903" y="2543591"/>
            <a:chExt cx="3318458" cy="2791785"/>
          </a:xfrm>
        </p:grpSpPr>
        <p:sp>
          <p:nvSpPr>
            <p:cNvPr id="25" name="矩形 24"/>
            <p:cNvSpPr/>
            <p:nvPr/>
          </p:nvSpPr>
          <p:spPr>
            <a:xfrm>
              <a:off x="8072903" y="3305281"/>
              <a:ext cx="3318458" cy="2030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遵守交通法规,维护交通秩序是农民朋 友应当具备的社会公德。只要认真学习交通安全常识,不断提高交通安全意识,真正养成良好的交通出行习惯,相信每一位农民朋友都会成为自觉遵守交通法规、维护交通秩序的好公民。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072903" y="2543591"/>
              <a:ext cx="3318458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2800">
                  <a:solidFill>
                    <a:srgbClr val="328BE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守法</a:t>
              </a:r>
              <a:endParaRPr lang="zh-CN" altLang="en-US" sz="2800">
                <a:solidFill>
                  <a:srgbClr val="328BE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27" name="直線接點 294"/>
            <p:cNvCxnSpPr/>
            <p:nvPr/>
          </p:nvCxnSpPr>
          <p:spPr>
            <a:xfrm flipH="1">
              <a:off x="9717948" y="3208755"/>
              <a:ext cx="1554559" cy="0"/>
            </a:xfrm>
            <a:prstGeom prst="line">
              <a:avLst/>
            </a:prstGeom>
            <a:noFill/>
            <a:ln w="38100" cap="flat" cmpd="sng" algn="ctr">
              <a:gradFill>
                <a:gsLst>
                  <a:gs pos="0">
                    <a:srgbClr val="0669DC"/>
                  </a:gs>
                  <a:gs pos="100000">
                    <a:srgbClr val="07AA76">
                      <a:alpha val="0"/>
                    </a:srgbClr>
                  </a:gs>
                </a:gsLst>
                <a:lin ang="0" scaled="0"/>
              </a:gradFill>
              <a:prstDash val="solid"/>
              <a:miter lim="800000"/>
            </a:ln>
            <a:effectLst/>
          </p:spPr>
        </p:cxnSp>
      </p:grpSp>
      <p:grpSp>
        <p:nvGrpSpPr>
          <p:cNvPr id="29" name="组合 28"/>
          <p:cNvGrpSpPr/>
          <p:nvPr/>
        </p:nvGrpSpPr>
        <p:grpSpPr>
          <a:xfrm>
            <a:off x="621412" y="2362743"/>
            <a:ext cx="3886200" cy="3115000"/>
            <a:chOff x="826497" y="2543591"/>
            <a:chExt cx="3886200" cy="3115000"/>
          </a:xfrm>
        </p:grpSpPr>
        <p:sp>
          <p:nvSpPr>
            <p:cNvPr id="31" name="矩形 30"/>
            <p:cNvSpPr/>
            <p:nvPr/>
          </p:nvSpPr>
          <p:spPr>
            <a:xfrm>
              <a:off x="827686" y="3305281"/>
              <a:ext cx="3637621" cy="2353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认真学习交通安全常识,树立遵纪守法的观念,学习掌握基本的交通安全常识, 在日常生活中自觉遵守和宣传交通法规,遇到不遵守交通法规的人和事,要进行宣传、教育和劝阻。自觉维护交通秩序,坚决杜绝酒后驾驶、在马路上打场晒粮和乘坐农用车等不文明行为。</a:t>
              </a:r>
              <a:endPara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26497" y="2543591"/>
              <a:ext cx="3886200" cy="5219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2800">
                  <a:solidFill>
                    <a:srgbClr val="328BE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学法</a:t>
              </a:r>
              <a:endParaRPr lang="zh-CN" altLang="en-US" sz="2800">
                <a:solidFill>
                  <a:srgbClr val="328BE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33" name="直線接點 291"/>
            <p:cNvCxnSpPr/>
            <p:nvPr/>
          </p:nvCxnSpPr>
          <p:spPr>
            <a:xfrm>
              <a:off x="908282" y="3208755"/>
              <a:ext cx="1554559" cy="0"/>
            </a:xfrm>
            <a:prstGeom prst="line">
              <a:avLst/>
            </a:prstGeom>
            <a:noFill/>
            <a:ln w="38100" cap="flat" cmpd="sng" algn="ctr">
              <a:gradFill>
                <a:gsLst>
                  <a:gs pos="0">
                    <a:srgbClr val="0669DC"/>
                  </a:gs>
                  <a:gs pos="100000">
                    <a:srgbClr val="07AA76">
                      <a:alpha val="0"/>
                    </a:srgbClr>
                  </a:gs>
                </a:gsLst>
                <a:lin ang="0" scaled="0"/>
              </a:gradFill>
              <a:prstDash val="solid"/>
              <a:miter lim="800000"/>
            </a:ln>
            <a:effectLst/>
          </p:spPr>
        </p:cxnSp>
      </p:grpSp>
      <p:pic>
        <p:nvPicPr>
          <p:cNvPr id="3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25300" y="12471400"/>
            <a:ext cx="304800" cy="2159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2406" y="210775"/>
            <a:ext cx="3655816" cy="595050"/>
            <a:chOff x="1882233" y="5349525"/>
            <a:chExt cx="3655816" cy="595050"/>
          </a:xfrm>
        </p:grpSpPr>
        <p:sp>
          <p:nvSpPr>
            <p:cNvPr id="10" name="文本框 9"/>
            <p:cNvSpPr txBox="1"/>
            <p:nvPr/>
          </p:nvSpPr>
          <p:spPr>
            <a:xfrm>
              <a:off x="3002676" y="5429644"/>
              <a:ext cx="2535373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自觉学法守法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882233" y="5349525"/>
              <a:ext cx="633708" cy="595050"/>
              <a:chOff x="1882233" y="5349525"/>
              <a:chExt cx="633708" cy="595050"/>
            </a:xfrm>
          </p:grpSpPr>
          <p:sp>
            <p:nvSpPr>
              <p:cNvPr id="12" name="任意多边形: 形状 11"/>
              <p:cNvSpPr/>
              <p:nvPr/>
            </p:nvSpPr>
            <p:spPr>
              <a:xfrm rot="11647782" flipH="1" flipV="1">
                <a:off x="1885207" y="5349525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882233" y="5446995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04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80737" y="1432799"/>
            <a:ext cx="4430526" cy="4365110"/>
            <a:chOff x="3880737" y="1432799"/>
            <a:chExt cx="4430526" cy="4365110"/>
          </a:xfrm>
        </p:grpSpPr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6367719" y="1603881"/>
              <a:ext cx="995045" cy="99504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+mn-ea"/>
                <a:cs typeface="+mn-cs"/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7145137" y="2899577"/>
              <a:ext cx="995045" cy="995044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+mn-ea"/>
                <a:cs typeface="+mn-cs"/>
              </a:endParaRPr>
            </a:p>
          </p:txBody>
        </p:sp>
        <p:grpSp>
          <p:nvGrpSpPr>
            <p:cNvPr id="17" name="Group 3"/>
            <p:cNvGrpSpPr/>
            <p:nvPr/>
          </p:nvGrpSpPr>
          <p:grpSpPr>
            <a:xfrm>
              <a:off x="3880737" y="1432799"/>
              <a:ext cx="4430526" cy="4365110"/>
              <a:chOff x="3880737" y="1865688"/>
              <a:chExt cx="4430526" cy="4365110"/>
            </a:xfrm>
          </p:grpSpPr>
          <p:sp>
            <p:nvSpPr>
              <p:cNvPr id="45" name="Freeform 5"/>
              <p:cNvSpPr>
                <a:spLocks noEditPoints="1"/>
              </p:cNvSpPr>
              <p:nvPr/>
            </p:nvSpPr>
            <p:spPr bwMode="auto">
              <a:xfrm>
                <a:off x="5319840" y="1865688"/>
                <a:ext cx="2991423" cy="2738572"/>
              </a:xfrm>
              <a:custGeom>
                <a:avLst/>
                <a:gdLst>
                  <a:gd name="T0" fmla="*/ 598 w 1755"/>
                  <a:gd name="T1" fmla="*/ 1493 h 1606"/>
                  <a:gd name="T2" fmla="*/ 708 w 1755"/>
                  <a:gd name="T3" fmla="*/ 1359 h 1606"/>
                  <a:gd name="T4" fmla="*/ 708 w 1755"/>
                  <a:gd name="T5" fmla="*/ 1359 h 1606"/>
                  <a:gd name="T6" fmla="*/ 708 w 1755"/>
                  <a:gd name="T7" fmla="*/ 1358 h 1606"/>
                  <a:gd name="T8" fmla="*/ 718 w 1755"/>
                  <a:gd name="T9" fmla="*/ 1335 h 1606"/>
                  <a:gd name="T10" fmla="*/ 779 w 1755"/>
                  <a:gd name="T11" fmla="*/ 1262 h 1606"/>
                  <a:gd name="T12" fmla="*/ 1048 w 1755"/>
                  <a:gd name="T13" fmla="*/ 1304 h 1606"/>
                  <a:gd name="T14" fmla="*/ 1058 w 1755"/>
                  <a:gd name="T15" fmla="*/ 1318 h 1606"/>
                  <a:gd name="T16" fmla="*/ 1082 w 1755"/>
                  <a:gd name="T17" fmla="*/ 1356 h 1606"/>
                  <a:gd name="T18" fmla="*/ 1567 w 1755"/>
                  <a:gd name="T19" fmla="*/ 1431 h 1606"/>
                  <a:gd name="T20" fmla="*/ 1642 w 1755"/>
                  <a:gd name="T21" fmla="*/ 946 h 1606"/>
                  <a:gd name="T22" fmla="*/ 1157 w 1755"/>
                  <a:gd name="T23" fmla="*/ 872 h 1606"/>
                  <a:gd name="T24" fmla="*/ 1038 w 1755"/>
                  <a:gd name="T25" fmla="*/ 1028 h 1606"/>
                  <a:gd name="T26" fmla="*/ 977 w 1755"/>
                  <a:gd name="T27" fmla="*/ 1103 h 1606"/>
                  <a:gd name="T28" fmla="*/ 708 w 1755"/>
                  <a:gd name="T29" fmla="*/ 1061 h 1606"/>
                  <a:gd name="T30" fmla="*/ 701 w 1755"/>
                  <a:gd name="T31" fmla="*/ 1053 h 1606"/>
                  <a:gd name="T32" fmla="*/ 677 w 1755"/>
                  <a:gd name="T33" fmla="*/ 1014 h 1606"/>
                  <a:gd name="T34" fmla="*/ 655 w 1755"/>
                  <a:gd name="T35" fmla="*/ 928 h 1606"/>
                  <a:gd name="T36" fmla="*/ 842 w 1755"/>
                  <a:gd name="T37" fmla="*/ 733 h 1606"/>
                  <a:gd name="T38" fmla="*/ 1111 w 1755"/>
                  <a:gd name="T39" fmla="*/ 672 h 1606"/>
                  <a:gd name="T40" fmla="*/ 1186 w 1755"/>
                  <a:gd name="T41" fmla="*/ 187 h 1606"/>
                  <a:gd name="T42" fmla="*/ 701 w 1755"/>
                  <a:gd name="T43" fmla="*/ 113 h 1606"/>
                  <a:gd name="T44" fmla="*/ 603 w 1755"/>
                  <a:gd name="T45" fmla="*/ 562 h 1606"/>
                  <a:gd name="T46" fmla="*/ 601 w 1755"/>
                  <a:gd name="T47" fmla="*/ 561 h 1606"/>
                  <a:gd name="T48" fmla="*/ 639 w 1755"/>
                  <a:gd name="T49" fmla="*/ 675 h 1606"/>
                  <a:gd name="T50" fmla="*/ 450 w 1755"/>
                  <a:gd name="T51" fmla="*/ 870 h 1606"/>
                  <a:gd name="T52" fmla="*/ 449 w 1755"/>
                  <a:gd name="T53" fmla="*/ 870 h 1606"/>
                  <a:gd name="T54" fmla="*/ 188 w 1755"/>
                  <a:gd name="T55" fmla="*/ 933 h 1606"/>
                  <a:gd name="T56" fmla="*/ 113 w 1755"/>
                  <a:gd name="T57" fmla="*/ 1418 h 1606"/>
                  <a:gd name="T58" fmla="*/ 598 w 1755"/>
                  <a:gd name="T59" fmla="*/ 1493 h 1606"/>
                  <a:gd name="T60" fmla="*/ 1597 w 1755"/>
                  <a:gd name="T61" fmla="*/ 979 h 1606"/>
                  <a:gd name="T62" fmla="*/ 1534 w 1755"/>
                  <a:gd name="T63" fmla="*/ 1387 h 1606"/>
                  <a:gd name="T64" fmla="*/ 1126 w 1755"/>
                  <a:gd name="T65" fmla="*/ 1324 h 1606"/>
                  <a:gd name="T66" fmla="*/ 1189 w 1755"/>
                  <a:gd name="T67" fmla="*/ 916 h 1606"/>
                  <a:gd name="T68" fmla="*/ 1597 w 1755"/>
                  <a:gd name="T69" fmla="*/ 979 h 1606"/>
                  <a:gd name="T70" fmla="*/ 734 w 1755"/>
                  <a:gd name="T71" fmla="*/ 157 h 1606"/>
                  <a:gd name="T72" fmla="*/ 1141 w 1755"/>
                  <a:gd name="T73" fmla="*/ 220 h 1606"/>
                  <a:gd name="T74" fmla="*/ 1078 w 1755"/>
                  <a:gd name="T75" fmla="*/ 628 h 1606"/>
                  <a:gd name="T76" fmla="*/ 671 w 1755"/>
                  <a:gd name="T77" fmla="*/ 565 h 1606"/>
                  <a:gd name="T78" fmla="*/ 734 w 1755"/>
                  <a:gd name="T79" fmla="*/ 157 h 1606"/>
                  <a:gd name="T80" fmla="*/ 221 w 1755"/>
                  <a:gd name="T81" fmla="*/ 977 h 1606"/>
                  <a:gd name="T82" fmla="*/ 629 w 1755"/>
                  <a:gd name="T83" fmla="*/ 1040 h 1606"/>
                  <a:gd name="T84" fmla="*/ 566 w 1755"/>
                  <a:gd name="T85" fmla="*/ 1448 h 1606"/>
                  <a:gd name="T86" fmla="*/ 158 w 1755"/>
                  <a:gd name="T87" fmla="*/ 1385 h 1606"/>
                  <a:gd name="T88" fmla="*/ 221 w 1755"/>
                  <a:gd name="T89" fmla="*/ 977 h 1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54" h="1606">
                    <a:moveTo>
                      <a:pt x="598" y="1493"/>
                    </a:moveTo>
                    <a:cubicBezTo>
                      <a:pt x="647" y="1457"/>
                      <a:pt x="684" y="1410"/>
                      <a:pt x="708" y="1359"/>
                    </a:cubicBezTo>
                    <a:cubicBezTo>
                      <a:pt x="708" y="1359"/>
                      <a:pt x="708" y="1359"/>
                      <a:pt x="708" y="1359"/>
                    </a:cubicBezTo>
                    <a:cubicBezTo>
                      <a:pt x="708" y="1359"/>
                      <a:pt x="708" y="1358"/>
                      <a:pt x="708" y="1358"/>
                    </a:cubicBezTo>
                    <a:cubicBezTo>
                      <a:pt x="712" y="1350"/>
                      <a:pt x="715" y="1343"/>
                      <a:pt x="718" y="1335"/>
                    </a:cubicBezTo>
                    <a:cubicBezTo>
                      <a:pt x="732" y="1307"/>
                      <a:pt x="753" y="1281"/>
                      <a:pt x="779" y="1262"/>
                    </a:cubicBezTo>
                    <a:cubicBezTo>
                      <a:pt x="865" y="1199"/>
                      <a:pt x="985" y="1218"/>
                      <a:pt x="1048" y="1304"/>
                    </a:cubicBezTo>
                    <a:cubicBezTo>
                      <a:pt x="1058" y="1318"/>
                      <a:pt x="1058" y="1318"/>
                      <a:pt x="1058" y="1318"/>
                    </a:cubicBezTo>
                    <a:cubicBezTo>
                      <a:pt x="1065" y="1331"/>
                      <a:pt x="1073" y="1344"/>
                      <a:pt x="1082" y="1356"/>
                    </a:cubicBezTo>
                    <a:cubicBezTo>
                      <a:pt x="1195" y="1511"/>
                      <a:pt x="1412" y="1544"/>
                      <a:pt x="1567" y="1431"/>
                    </a:cubicBezTo>
                    <a:cubicBezTo>
                      <a:pt x="1721" y="1318"/>
                      <a:pt x="1755" y="1101"/>
                      <a:pt x="1642" y="946"/>
                    </a:cubicBezTo>
                    <a:cubicBezTo>
                      <a:pt x="1528" y="792"/>
                      <a:pt x="1311" y="758"/>
                      <a:pt x="1157" y="872"/>
                    </a:cubicBezTo>
                    <a:cubicBezTo>
                      <a:pt x="1101" y="912"/>
                      <a:pt x="1061" y="967"/>
                      <a:pt x="1038" y="1028"/>
                    </a:cubicBezTo>
                    <a:cubicBezTo>
                      <a:pt x="1024" y="1056"/>
                      <a:pt x="1004" y="1083"/>
                      <a:pt x="977" y="1103"/>
                    </a:cubicBezTo>
                    <a:cubicBezTo>
                      <a:pt x="891" y="1165"/>
                      <a:pt x="771" y="1147"/>
                      <a:pt x="708" y="1061"/>
                    </a:cubicBezTo>
                    <a:cubicBezTo>
                      <a:pt x="706" y="1058"/>
                      <a:pt x="703" y="1055"/>
                      <a:pt x="701" y="1053"/>
                    </a:cubicBezTo>
                    <a:cubicBezTo>
                      <a:pt x="694" y="1039"/>
                      <a:pt x="686" y="1026"/>
                      <a:pt x="677" y="1014"/>
                    </a:cubicBezTo>
                    <a:cubicBezTo>
                      <a:pt x="664" y="988"/>
                      <a:pt x="655" y="959"/>
                      <a:pt x="655" y="928"/>
                    </a:cubicBezTo>
                    <a:cubicBezTo>
                      <a:pt x="653" y="823"/>
                      <a:pt x="737" y="736"/>
                      <a:pt x="842" y="733"/>
                    </a:cubicBezTo>
                    <a:cubicBezTo>
                      <a:pt x="933" y="750"/>
                      <a:pt x="1030" y="731"/>
                      <a:pt x="1111" y="672"/>
                    </a:cubicBezTo>
                    <a:cubicBezTo>
                      <a:pt x="1265" y="559"/>
                      <a:pt x="1299" y="342"/>
                      <a:pt x="1186" y="187"/>
                    </a:cubicBezTo>
                    <a:cubicBezTo>
                      <a:pt x="1073" y="33"/>
                      <a:pt x="855" y="0"/>
                      <a:pt x="701" y="113"/>
                    </a:cubicBezTo>
                    <a:cubicBezTo>
                      <a:pt x="558" y="217"/>
                      <a:pt x="519" y="412"/>
                      <a:pt x="603" y="562"/>
                    </a:cubicBezTo>
                    <a:cubicBezTo>
                      <a:pt x="601" y="561"/>
                      <a:pt x="601" y="561"/>
                      <a:pt x="601" y="561"/>
                    </a:cubicBezTo>
                    <a:cubicBezTo>
                      <a:pt x="624" y="592"/>
                      <a:pt x="638" y="633"/>
                      <a:pt x="639" y="675"/>
                    </a:cubicBezTo>
                    <a:cubicBezTo>
                      <a:pt x="641" y="781"/>
                      <a:pt x="556" y="867"/>
                      <a:pt x="450" y="870"/>
                    </a:cubicBezTo>
                    <a:cubicBezTo>
                      <a:pt x="449" y="870"/>
                      <a:pt x="449" y="870"/>
                      <a:pt x="449" y="870"/>
                    </a:cubicBezTo>
                    <a:cubicBezTo>
                      <a:pt x="360" y="858"/>
                      <a:pt x="266" y="875"/>
                      <a:pt x="188" y="933"/>
                    </a:cubicBezTo>
                    <a:cubicBezTo>
                      <a:pt x="34" y="1046"/>
                      <a:pt x="0" y="1263"/>
                      <a:pt x="113" y="1418"/>
                    </a:cubicBezTo>
                    <a:cubicBezTo>
                      <a:pt x="226" y="1572"/>
                      <a:pt x="444" y="1606"/>
                      <a:pt x="598" y="1493"/>
                    </a:cubicBezTo>
                    <a:close/>
                    <a:moveTo>
                      <a:pt x="1597" y="979"/>
                    </a:moveTo>
                    <a:cubicBezTo>
                      <a:pt x="1692" y="1109"/>
                      <a:pt x="1664" y="1292"/>
                      <a:pt x="1534" y="1387"/>
                    </a:cubicBezTo>
                    <a:cubicBezTo>
                      <a:pt x="1404" y="1482"/>
                      <a:pt x="1221" y="1454"/>
                      <a:pt x="1126" y="1324"/>
                    </a:cubicBezTo>
                    <a:cubicBezTo>
                      <a:pt x="1031" y="1194"/>
                      <a:pt x="1059" y="1011"/>
                      <a:pt x="1189" y="916"/>
                    </a:cubicBezTo>
                    <a:cubicBezTo>
                      <a:pt x="1319" y="821"/>
                      <a:pt x="1502" y="849"/>
                      <a:pt x="1597" y="979"/>
                    </a:cubicBezTo>
                    <a:close/>
                    <a:moveTo>
                      <a:pt x="734" y="157"/>
                    </a:moveTo>
                    <a:cubicBezTo>
                      <a:pt x="863" y="62"/>
                      <a:pt x="1046" y="90"/>
                      <a:pt x="1141" y="220"/>
                    </a:cubicBezTo>
                    <a:cubicBezTo>
                      <a:pt x="1236" y="350"/>
                      <a:pt x="1208" y="533"/>
                      <a:pt x="1078" y="628"/>
                    </a:cubicBezTo>
                    <a:cubicBezTo>
                      <a:pt x="949" y="723"/>
                      <a:pt x="766" y="695"/>
                      <a:pt x="671" y="565"/>
                    </a:cubicBezTo>
                    <a:cubicBezTo>
                      <a:pt x="575" y="435"/>
                      <a:pt x="604" y="252"/>
                      <a:pt x="734" y="157"/>
                    </a:cubicBezTo>
                    <a:close/>
                    <a:moveTo>
                      <a:pt x="221" y="977"/>
                    </a:moveTo>
                    <a:cubicBezTo>
                      <a:pt x="351" y="882"/>
                      <a:pt x="533" y="910"/>
                      <a:pt x="629" y="1040"/>
                    </a:cubicBezTo>
                    <a:cubicBezTo>
                      <a:pt x="724" y="1170"/>
                      <a:pt x="695" y="1353"/>
                      <a:pt x="566" y="1448"/>
                    </a:cubicBezTo>
                    <a:cubicBezTo>
                      <a:pt x="436" y="1543"/>
                      <a:pt x="253" y="1515"/>
                      <a:pt x="158" y="1385"/>
                    </a:cubicBezTo>
                    <a:cubicBezTo>
                      <a:pt x="63" y="1255"/>
                      <a:pt x="91" y="1072"/>
                      <a:pt x="221" y="977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46" name="Freeform 8"/>
              <p:cNvSpPr>
                <a:spLocks noEditPoints="1"/>
              </p:cNvSpPr>
              <p:nvPr/>
            </p:nvSpPr>
            <p:spPr bwMode="auto">
              <a:xfrm>
                <a:off x="3880737" y="3264536"/>
                <a:ext cx="2785118" cy="2966262"/>
              </a:xfrm>
              <a:custGeom>
                <a:avLst/>
                <a:gdLst>
                  <a:gd name="T0" fmla="*/ 1383 w 1634"/>
                  <a:gd name="T1" fmla="*/ 1217 h 1740"/>
                  <a:gd name="T2" fmla="*/ 1281 w 1634"/>
                  <a:gd name="T3" fmla="*/ 1077 h 1740"/>
                  <a:gd name="T4" fmla="*/ 1281 w 1634"/>
                  <a:gd name="T5" fmla="*/ 1077 h 1740"/>
                  <a:gd name="T6" fmla="*/ 1280 w 1634"/>
                  <a:gd name="T7" fmla="*/ 1077 h 1740"/>
                  <a:gd name="T8" fmla="*/ 1260 w 1634"/>
                  <a:gd name="T9" fmla="*/ 1062 h 1740"/>
                  <a:gd name="T10" fmla="*/ 1204 w 1634"/>
                  <a:gd name="T11" fmla="*/ 985 h 1740"/>
                  <a:gd name="T12" fmla="*/ 1311 w 1634"/>
                  <a:gd name="T13" fmla="*/ 735 h 1740"/>
                  <a:gd name="T14" fmla="*/ 1328 w 1634"/>
                  <a:gd name="T15" fmla="*/ 730 h 1740"/>
                  <a:gd name="T16" fmla="*/ 1370 w 1634"/>
                  <a:gd name="T17" fmla="*/ 715 h 1740"/>
                  <a:gd name="T18" fmla="*/ 1562 w 1634"/>
                  <a:gd name="T19" fmla="*/ 264 h 1740"/>
                  <a:gd name="T20" fmla="*/ 1111 w 1634"/>
                  <a:gd name="T21" fmla="*/ 72 h 1740"/>
                  <a:gd name="T22" fmla="*/ 919 w 1634"/>
                  <a:gd name="T23" fmla="*/ 524 h 1740"/>
                  <a:gd name="T24" fmla="*/ 1041 w 1634"/>
                  <a:gd name="T25" fmla="*/ 677 h 1740"/>
                  <a:gd name="T26" fmla="*/ 1099 w 1634"/>
                  <a:gd name="T27" fmla="*/ 755 h 1740"/>
                  <a:gd name="T28" fmla="*/ 992 w 1634"/>
                  <a:gd name="T29" fmla="*/ 1005 h 1740"/>
                  <a:gd name="T30" fmla="*/ 982 w 1634"/>
                  <a:gd name="T31" fmla="*/ 1010 h 1740"/>
                  <a:gd name="T32" fmla="*/ 939 w 1634"/>
                  <a:gd name="T33" fmla="*/ 1023 h 1740"/>
                  <a:gd name="T34" fmla="*/ 851 w 1634"/>
                  <a:gd name="T35" fmla="*/ 1024 h 1740"/>
                  <a:gd name="T36" fmla="*/ 707 w 1634"/>
                  <a:gd name="T37" fmla="*/ 795 h 1740"/>
                  <a:gd name="T38" fmla="*/ 715 w 1634"/>
                  <a:gd name="T39" fmla="*/ 519 h 1740"/>
                  <a:gd name="T40" fmla="*/ 263 w 1634"/>
                  <a:gd name="T41" fmla="*/ 327 h 1740"/>
                  <a:gd name="T42" fmla="*/ 72 w 1634"/>
                  <a:gd name="T43" fmla="*/ 779 h 1740"/>
                  <a:gd name="T44" fmla="*/ 485 w 1634"/>
                  <a:gd name="T45" fmla="*/ 985 h 1740"/>
                  <a:gd name="T46" fmla="*/ 483 w 1634"/>
                  <a:gd name="T47" fmla="*/ 987 h 1740"/>
                  <a:gd name="T48" fmla="*/ 602 w 1634"/>
                  <a:gd name="T49" fmla="*/ 978 h 1740"/>
                  <a:gd name="T50" fmla="*/ 744 w 1634"/>
                  <a:gd name="T51" fmla="*/ 1209 h 1740"/>
                  <a:gd name="T52" fmla="*/ 744 w 1634"/>
                  <a:gd name="T53" fmla="*/ 1209 h 1740"/>
                  <a:gd name="T54" fmla="*/ 740 w 1634"/>
                  <a:gd name="T55" fmla="*/ 1477 h 1740"/>
                  <a:gd name="T56" fmla="*/ 1191 w 1634"/>
                  <a:gd name="T57" fmla="*/ 1669 h 1740"/>
                  <a:gd name="T58" fmla="*/ 1383 w 1634"/>
                  <a:gd name="T59" fmla="*/ 1217 h 1740"/>
                  <a:gd name="T60" fmla="*/ 1132 w 1634"/>
                  <a:gd name="T61" fmla="*/ 123 h 1740"/>
                  <a:gd name="T62" fmla="*/ 1511 w 1634"/>
                  <a:gd name="T63" fmla="*/ 285 h 1740"/>
                  <a:gd name="T64" fmla="*/ 1350 w 1634"/>
                  <a:gd name="T65" fmla="*/ 664 h 1740"/>
                  <a:gd name="T66" fmla="*/ 970 w 1634"/>
                  <a:gd name="T67" fmla="*/ 503 h 1740"/>
                  <a:gd name="T68" fmla="*/ 1132 w 1634"/>
                  <a:gd name="T69" fmla="*/ 123 h 1740"/>
                  <a:gd name="T70" fmla="*/ 122 w 1634"/>
                  <a:gd name="T71" fmla="*/ 758 h 1740"/>
                  <a:gd name="T72" fmla="*/ 284 w 1634"/>
                  <a:gd name="T73" fmla="*/ 378 h 1740"/>
                  <a:gd name="T74" fmla="*/ 663 w 1634"/>
                  <a:gd name="T75" fmla="*/ 539 h 1740"/>
                  <a:gd name="T76" fmla="*/ 502 w 1634"/>
                  <a:gd name="T77" fmla="*/ 919 h 1740"/>
                  <a:gd name="T78" fmla="*/ 122 w 1634"/>
                  <a:gd name="T79" fmla="*/ 758 h 1740"/>
                  <a:gd name="T80" fmla="*/ 791 w 1634"/>
                  <a:gd name="T81" fmla="*/ 1457 h 1740"/>
                  <a:gd name="T82" fmla="*/ 952 w 1634"/>
                  <a:gd name="T83" fmla="*/ 1077 h 1740"/>
                  <a:gd name="T84" fmla="*/ 1332 w 1634"/>
                  <a:gd name="T85" fmla="*/ 1238 h 1740"/>
                  <a:gd name="T86" fmla="*/ 1171 w 1634"/>
                  <a:gd name="T87" fmla="*/ 1618 h 1740"/>
                  <a:gd name="T88" fmla="*/ 791 w 1634"/>
                  <a:gd name="T89" fmla="*/ 1457 h 17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4" h="1740">
                    <a:moveTo>
                      <a:pt x="1383" y="1217"/>
                    </a:moveTo>
                    <a:cubicBezTo>
                      <a:pt x="1361" y="1161"/>
                      <a:pt x="1325" y="1115"/>
                      <a:pt x="1281" y="1077"/>
                    </a:cubicBezTo>
                    <a:cubicBezTo>
                      <a:pt x="1281" y="1077"/>
                      <a:pt x="1281" y="1077"/>
                      <a:pt x="1281" y="1077"/>
                    </a:cubicBezTo>
                    <a:cubicBezTo>
                      <a:pt x="1281" y="1077"/>
                      <a:pt x="1280" y="1077"/>
                      <a:pt x="1280" y="1077"/>
                    </a:cubicBezTo>
                    <a:cubicBezTo>
                      <a:pt x="1273" y="1072"/>
                      <a:pt x="1267" y="1067"/>
                      <a:pt x="1260" y="1062"/>
                    </a:cubicBezTo>
                    <a:cubicBezTo>
                      <a:pt x="1236" y="1042"/>
                      <a:pt x="1217" y="1016"/>
                      <a:pt x="1204" y="985"/>
                    </a:cubicBezTo>
                    <a:cubicBezTo>
                      <a:pt x="1165" y="887"/>
                      <a:pt x="1212" y="775"/>
                      <a:pt x="1311" y="735"/>
                    </a:cubicBezTo>
                    <a:cubicBezTo>
                      <a:pt x="1328" y="730"/>
                      <a:pt x="1328" y="730"/>
                      <a:pt x="1328" y="730"/>
                    </a:cubicBezTo>
                    <a:cubicBezTo>
                      <a:pt x="1342" y="726"/>
                      <a:pt x="1356" y="721"/>
                      <a:pt x="1370" y="715"/>
                    </a:cubicBezTo>
                    <a:cubicBezTo>
                      <a:pt x="1548" y="644"/>
                      <a:pt x="1634" y="441"/>
                      <a:pt x="1562" y="264"/>
                    </a:cubicBezTo>
                    <a:cubicBezTo>
                      <a:pt x="1491" y="87"/>
                      <a:pt x="1288" y="0"/>
                      <a:pt x="1111" y="72"/>
                    </a:cubicBezTo>
                    <a:cubicBezTo>
                      <a:pt x="934" y="144"/>
                      <a:pt x="847" y="346"/>
                      <a:pt x="919" y="524"/>
                    </a:cubicBezTo>
                    <a:cubicBezTo>
                      <a:pt x="945" y="588"/>
                      <a:pt x="988" y="640"/>
                      <a:pt x="1041" y="677"/>
                    </a:cubicBezTo>
                    <a:cubicBezTo>
                      <a:pt x="1065" y="697"/>
                      <a:pt x="1086" y="723"/>
                      <a:pt x="1099" y="755"/>
                    </a:cubicBezTo>
                    <a:cubicBezTo>
                      <a:pt x="1138" y="853"/>
                      <a:pt x="1091" y="966"/>
                      <a:pt x="992" y="1005"/>
                    </a:cubicBezTo>
                    <a:cubicBezTo>
                      <a:pt x="989" y="1007"/>
                      <a:pt x="985" y="1008"/>
                      <a:pt x="982" y="1010"/>
                    </a:cubicBezTo>
                    <a:cubicBezTo>
                      <a:pt x="968" y="1013"/>
                      <a:pt x="953" y="1018"/>
                      <a:pt x="939" y="1023"/>
                    </a:cubicBezTo>
                    <a:cubicBezTo>
                      <a:pt x="911" y="1029"/>
                      <a:pt x="881" y="1031"/>
                      <a:pt x="851" y="1024"/>
                    </a:cubicBezTo>
                    <a:cubicBezTo>
                      <a:pt x="748" y="999"/>
                      <a:pt x="684" y="897"/>
                      <a:pt x="707" y="795"/>
                    </a:cubicBezTo>
                    <a:cubicBezTo>
                      <a:pt x="746" y="711"/>
                      <a:pt x="752" y="611"/>
                      <a:pt x="715" y="519"/>
                    </a:cubicBezTo>
                    <a:cubicBezTo>
                      <a:pt x="643" y="341"/>
                      <a:pt x="441" y="255"/>
                      <a:pt x="263" y="327"/>
                    </a:cubicBezTo>
                    <a:cubicBezTo>
                      <a:pt x="86" y="398"/>
                      <a:pt x="0" y="602"/>
                      <a:pt x="72" y="779"/>
                    </a:cubicBezTo>
                    <a:cubicBezTo>
                      <a:pt x="138" y="943"/>
                      <a:pt x="316" y="1028"/>
                      <a:pt x="485" y="985"/>
                    </a:cubicBezTo>
                    <a:cubicBezTo>
                      <a:pt x="483" y="987"/>
                      <a:pt x="483" y="987"/>
                      <a:pt x="483" y="987"/>
                    </a:cubicBezTo>
                    <a:cubicBezTo>
                      <a:pt x="519" y="973"/>
                      <a:pt x="561" y="968"/>
                      <a:pt x="602" y="978"/>
                    </a:cubicBezTo>
                    <a:cubicBezTo>
                      <a:pt x="705" y="1002"/>
                      <a:pt x="769" y="1106"/>
                      <a:pt x="744" y="1209"/>
                    </a:cubicBezTo>
                    <a:cubicBezTo>
                      <a:pt x="744" y="1209"/>
                      <a:pt x="744" y="1209"/>
                      <a:pt x="744" y="1209"/>
                    </a:cubicBezTo>
                    <a:cubicBezTo>
                      <a:pt x="708" y="1292"/>
                      <a:pt x="704" y="1388"/>
                      <a:pt x="740" y="1477"/>
                    </a:cubicBezTo>
                    <a:cubicBezTo>
                      <a:pt x="811" y="1655"/>
                      <a:pt x="1014" y="1740"/>
                      <a:pt x="1191" y="1669"/>
                    </a:cubicBezTo>
                    <a:cubicBezTo>
                      <a:pt x="1369" y="1597"/>
                      <a:pt x="1455" y="1394"/>
                      <a:pt x="1383" y="1217"/>
                    </a:cubicBezTo>
                    <a:close/>
                    <a:moveTo>
                      <a:pt x="1132" y="123"/>
                    </a:moveTo>
                    <a:cubicBezTo>
                      <a:pt x="1281" y="63"/>
                      <a:pt x="1451" y="135"/>
                      <a:pt x="1511" y="285"/>
                    </a:cubicBezTo>
                    <a:cubicBezTo>
                      <a:pt x="1572" y="434"/>
                      <a:pt x="1499" y="604"/>
                      <a:pt x="1350" y="664"/>
                    </a:cubicBezTo>
                    <a:cubicBezTo>
                      <a:pt x="1201" y="725"/>
                      <a:pt x="1030" y="652"/>
                      <a:pt x="970" y="503"/>
                    </a:cubicBezTo>
                    <a:cubicBezTo>
                      <a:pt x="910" y="354"/>
                      <a:pt x="982" y="183"/>
                      <a:pt x="1132" y="123"/>
                    </a:cubicBezTo>
                    <a:close/>
                    <a:moveTo>
                      <a:pt x="122" y="758"/>
                    </a:moveTo>
                    <a:cubicBezTo>
                      <a:pt x="62" y="608"/>
                      <a:pt x="135" y="438"/>
                      <a:pt x="284" y="378"/>
                    </a:cubicBezTo>
                    <a:cubicBezTo>
                      <a:pt x="433" y="318"/>
                      <a:pt x="603" y="390"/>
                      <a:pt x="663" y="539"/>
                    </a:cubicBezTo>
                    <a:cubicBezTo>
                      <a:pt x="724" y="689"/>
                      <a:pt x="651" y="859"/>
                      <a:pt x="502" y="919"/>
                    </a:cubicBezTo>
                    <a:cubicBezTo>
                      <a:pt x="353" y="979"/>
                      <a:pt x="182" y="907"/>
                      <a:pt x="122" y="758"/>
                    </a:cubicBezTo>
                    <a:close/>
                    <a:moveTo>
                      <a:pt x="791" y="1457"/>
                    </a:moveTo>
                    <a:cubicBezTo>
                      <a:pt x="731" y="1307"/>
                      <a:pt x="803" y="1137"/>
                      <a:pt x="952" y="1077"/>
                    </a:cubicBezTo>
                    <a:cubicBezTo>
                      <a:pt x="1102" y="1017"/>
                      <a:pt x="1272" y="1089"/>
                      <a:pt x="1332" y="1238"/>
                    </a:cubicBezTo>
                    <a:cubicBezTo>
                      <a:pt x="1392" y="1388"/>
                      <a:pt x="1320" y="1558"/>
                      <a:pt x="1171" y="1618"/>
                    </a:cubicBezTo>
                    <a:cubicBezTo>
                      <a:pt x="1021" y="1678"/>
                      <a:pt x="851" y="1606"/>
                      <a:pt x="791" y="1457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</p:grpSp>
        <p:sp>
          <p:nvSpPr>
            <p:cNvPr id="18" name="Freeform 9"/>
            <p:cNvSpPr/>
            <p:nvPr/>
          </p:nvSpPr>
          <p:spPr bwMode="auto">
            <a:xfrm>
              <a:off x="3998985" y="3390180"/>
              <a:ext cx="1096939" cy="1098197"/>
            </a:xfrm>
            <a:custGeom>
              <a:avLst/>
              <a:gdLst>
                <a:gd name="T0" fmla="*/ 533 w 644"/>
                <a:gd name="T1" fmla="*/ 524 h 644"/>
                <a:gd name="T2" fmla="*/ 120 w 644"/>
                <a:gd name="T3" fmla="*/ 532 h 644"/>
                <a:gd name="T4" fmla="*/ 112 w 644"/>
                <a:gd name="T5" fmla="*/ 120 h 644"/>
                <a:gd name="T6" fmla="*/ 524 w 644"/>
                <a:gd name="T7" fmla="*/ 112 h 644"/>
                <a:gd name="T8" fmla="*/ 533 w 644"/>
                <a:gd name="T9" fmla="*/ 52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4" h="644">
                  <a:moveTo>
                    <a:pt x="533" y="524"/>
                  </a:moveTo>
                  <a:cubicBezTo>
                    <a:pt x="421" y="641"/>
                    <a:pt x="236" y="644"/>
                    <a:pt x="120" y="532"/>
                  </a:cubicBezTo>
                  <a:cubicBezTo>
                    <a:pt x="4" y="421"/>
                    <a:pt x="0" y="236"/>
                    <a:pt x="112" y="120"/>
                  </a:cubicBezTo>
                  <a:cubicBezTo>
                    <a:pt x="224" y="4"/>
                    <a:pt x="408" y="0"/>
                    <a:pt x="524" y="112"/>
                  </a:cubicBezTo>
                  <a:cubicBezTo>
                    <a:pt x="641" y="224"/>
                    <a:pt x="644" y="408"/>
                    <a:pt x="533" y="524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+mn-ea"/>
                <a:cs typeface="+mn-cs"/>
              </a:endParaRPr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5446894" y="2957443"/>
              <a:ext cx="1098197" cy="1098197"/>
            </a:xfrm>
            <a:custGeom>
              <a:avLst/>
              <a:gdLst>
                <a:gd name="T0" fmla="*/ 532 w 644"/>
                <a:gd name="T1" fmla="*/ 524 h 644"/>
                <a:gd name="T2" fmla="*/ 119 w 644"/>
                <a:gd name="T3" fmla="*/ 532 h 644"/>
                <a:gd name="T4" fmla="*/ 111 w 644"/>
                <a:gd name="T5" fmla="*/ 120 h 644"/>
                <a:gd name="T6" fmla="*/ 524 w 644"/>
                <a:gd name="T7" fmla="*/ 112 h 644"/>
                <a:gd name="T8" fmla="*/ 532 w 644"/>
                <a:gd name="T9" fmla="*/ 52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4" h="644">
                  <a:moveTo>
                    <a:pt x="532" y="524"/>
                  </a:moveTo>
                  <a:cubicBezTo>
                    <a:pt x="420" y="640"/>
                    <a:pt x="235" y="644"/>
                    <a:pt x="119" y="532"/>
                  </a:cubicBezTo>
                  <a:cubicBezTo>
                    <a:pt x="3" y="421"/>
                    <a:pt x="0" y="236"/>
                    <a:pt x="111" y="120"/>
                  </a:cubicBezTo>
                  <a:cubicBezTo>
                    <a:pt x="223" y="4"/>
                    <a:pt x="408" y="0"/>
                    <a:pt x="524" y="112"/>
                  </a:cubicBezTo>
                  <a:cubicBezTo>
                    <a:pt x="640" y="223"/>
                    <a:pt x="644" y="408"/>
                    <a:pt x="532" y="524"/>
                  </a:cubicBezTo>
                  <a:close/>
                </a:path>
              </a:pathLst>
            </a:custGeom>
            <a:gradFill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2700000" scaled="1"/>
            </a:grad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+mn-ea"/>
                <a:cs typeface="+mn-cs"/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5132405" y="4583981"/>
              <a:ext cx="1096939" cy="1098197"/>
            </a:xfrm>
            <a:custGeom>
              <a:avLst/>
              <a:gdLst>
                <a:gd name="T0" fmla="*/ 532 w 644"/>
                <a:gd name="T1" fmla="*/ 524 h 644"/>
                <a:gd name="T2" fmla="*/ 119 w 644"/>
                <a:gd name="T3" fmla="*/ 532 h 644"/>
                <a:gd name="T4" fmla="*/ 111 w 644"/>
                <a:gd name="T5" fmla="*/ 120 h 644"/>
                <a:gd name="T6" fmla="*/ 524 w 644"/>
                <a:gd name="T7" fmla="*/ 112 h 644"/>
                <a:gd name="T8" fmla="*/ 532 w 644"/>
                <a:gd name="T9" fmla="*/ 524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4" h="644">
                  <a:moveTo>
                    <a:pt x="532" y="524"/>
                  </a:moveTo>
                  <a:cubicBezTo>
                    <a:pt x="420" y="640"/>
                    <a:pt x="235" y="644"/>
                    <a:pt x="119" y="532"/>
                  </a:cubicBezTo>
                  <a:cubicBezTo>
                    <a:pt x="3" y="421"/>
                    <a:pt x="0" y="236"/>
                    <a:pt x="111" y="120"/>
                  </a:cubicBezTo>
                  <a:cubicBezTo>
                    <a:pt x="223" y="4"/>
                    <a:pt x="408" y="0"/>
                    <a:pt x="524" y="112"/>
                  </a:cubicBezTo>
                  <a:cubicBezTo>
                    <a:pt x="640" y="223"/>
                    <a:pt x="644" y="408"/>
                    <a:pt x="532" y="524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+mn-ea"/>
                <a:cs typeface="+mn-cs"/>
              </a:endParaRP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4352346" y="3720883"/>
              <a:ext cx="390216" cy="436790"/>
              <a:chOff x="3471863" y="1916113"/>
              <a:chExt cx="492125" cy="550863"/>
            </a:xfrm>
            <a:solidFill>
              <a:srgbClr val="1B69F2"/>
            </a:solidFill>
          </p:grpSpPr>
          <p:sp>
            <p:nvSpPr>
              <p:cNvPr id="42" name="Freeform 70"/>
              <p:cNvSpPr>
                <a:spLocks noEditPoints="1"/>
              </p:cNvSpPr>
              <p:nvPr/>
            </p:nvSpPr>
            <p:spPr bwMode="auto">
              <a:xfrm>
                <a:off x="3633788" y="1916113"/>
                <a:ext cx="330200" cy="330200"/>
              </a:xfrm>
              <a:custGeom>
                <a:avLst/>
                <a:gdLst>
                  <a:gd name="T0" fmla="*/ 958 w 2077"/>
                  <a:gd name="T1" fmla="*/ 277 h 2076"/>
                  <a:gd name="T2" fmla="*/ 796 w 2077"/>
                  <a:gd name="T3" fmla="*/ 377 h 2076"/>
                  <a:gd name="T4" fmla="*/ 576 w 2077"/>
                  <a:gd name="T5" fmla="*/ 455 h 2076"/>
                  <a:gd name="T6" fmla="*/ 456 w 2077"/>
                  <a:gd name="T7" fmla="*/ 350 h 2076"/>
                  <a:gd name="T8" fmla="*/ 457 w 2077"/>
                  <a:gd name="T9" fmla="*/ 573 h 2076"/>
                  <a:gd name="T10" fmla="*/ 379 w 2077"/>
                  <a:gd name="T11" fmla="*/ 793 h 2076"/>
                  <a:gd name="T12" fmla="*/ 281 w 2077"/>
                  <a:gd name="T13" fmla="*/ 955 h 2076"/>
                  <a:gd name="T14" fmla="*/ 142 w 2077"/>
                  <a:gd name="T15" fmla="*/ 1105 h 2076"/>
                  <a:gd name="T16" fmla="*/ 300 w 2077"/>
                  <a:gd name="T17" fmla="*/ 1120 h 2076"/>
                  <a:gd name="T18" fmla="*/ 400 w 2077"/>
                  <a:gd name="T19" fmla="*/ 1331 h 2076"/>
                  <a:gd name="T20" fmla="*/ 446 w 2077"/>
                  <a:gd name="T21" fmla="*/ 1515 h 2076"/>
                  <a:gd name="T22" fmla="*/ 459 w 2077"/>
                  <a:gd name="T23" fmla="*/ 1723 h 2076"/>
                  <a:gd name="T24" fmla="*/ 591 w 2077"/>
                  <a:gd name="T25" fmla="*/ 1612 h 2076"/>
                  <a:gd name="T26" fmla="*/ 846 w 2077"/>
                  <a:gd name="T27" fmla="*/ 1714 h 2076"/>
                  <a:gd name="T28" fmla="*/ 957 w 2077"/>
                  <a:gd name="T29" fmla="*/ 1922 h 2076"/>
                  <a:gd name="T30" fmla="*/ 1111 w 2077"/>
                  <a:gd name="T31" fmla="*/ 1934 h 2076"/>
                  <a:gd name="T32" fmla="*/ 1130 w 2077"/>
                  <a:gd name="T33" fmla="*/ 1759 h 2076"/>
                  <a:gd name="T34" fmla="*/ 1382 w 2077"/>
                  <a:gd name="T35" fmla="*/ 1650 h 2076"/>
                  <a:gd name="T36" fmla="*/ 1608 w 2077"/>
                  <a:gd name="T37" fmla="*/ 1720 h 2076"/>
                  <a:gd name="T38" fmla="*/ 1723 w 2077"/>
                  <a:gd name="T39" fmla="*/ 1623 h 2076"/>
                  <a:gd name="T40" fmla="*/ 1613 w 2077"/>
                  <a:gd name="T41" fmla="*/ 1464 h 2076"/>
                  <a:gd name="T42" fmla="*/ 1730 w 2077"/>
                  <a:gd name="T43" fmla="*/ 1175 h 2076"/>
                  <a:gd name="T44" fmla="*/ 1929 w 2077"/>
                  <a:gd name="T45" fmla="*/ 1118 h 2076"/>
                  <a:gd name="T46" fmla="*/ 1934 w 2077"/>
                  <a:gd name="T47" fmla="*/ 962 h 2076"/>
                  <a:gd name="T48" fmla="*/ 1747 w 2077"/>
                  <a:gd name="T49" fmla="*/ 934 h 2076"/>
                  <a:gd name="T50" fmla="*/ 1624 w 2077"/>
                  <a:gd name="T51" fmla="*/ 648 h 2076"/>
                  <a:gd name="T52" fmla="*/ 1728 w 2077"/>
                  <a:gd name="T53" fmla="*/ 463 h 2076"/>
                  <a:gd name="T54" fmla="*/ 1616 w 2077"/>
                  <a:gd name="T55" fmla="*/ 350 h 2076"/>
                  <a:gd name="T56" fmla="*/ 1449 w 2077"/>
                  <a:gd name="T57" fmla="*/ 461 h 2076"/>
                  <a:gd name="T58" fmla="*/ 1159 w 2077"/>
                  <a:gd name="T59" fmla="*/ 341 h 2076"/>
                  <a:gd name="T60" fmla="*/ 1119 w 2077"/>
                  <a:gd name="T61" fmla="*/ 145 h 2076"/>
                  <a:gd name="T62" fmla="*/ 1139 w 2077"/>
                  <a:gd name="T63" fmla="*/ 3 h 2076"/>
                  <a:gd name="T64" fmla="*/ 1260 w 2077"/>
                  <a:gd name="T65" fmla="*/ 152 h 2076"/>
                  <a:gd name="T66" fmla="*/ 1547 w 2077"/>
                  <a:gd name="T67" fmla="*/ 227 h 2076"/>
                  <a:gd name="T68" fmla="*/ 1705 w 2077"/>
                  <a:gd name="T69" fmla="*/ 239 h 2076"/>
                  <a:gd name="T70" fmla="*/ 1866 w 2077"/>
                  <a:gd name="T71" fmla="*/ 474 h 2076"/>
                  <a:gd name="T72" fmla="*/ 1819 w 2077"/>
                  <a:gd name="T73" fmla="*/ 714 h 2076"/>
                  <a:gd name="T74" fmla="*/ 2032 w 2077"/>
                  <a:gd name="T75" fmla="*/ 861 h 2076"/>
                  <a:gd name="T76" fmla="*/ 2065 w 2077"/>
                  <a:gd name="T77" fmla="*/ 1165 h 2076"/>
                  <a:gd name="T78" fmla="*/ 1925 w 2077"/>
                  <a:gd name="T79" fmla="*/ 1259 h 2076"/>
                  <a:gd name="T80" fmla="*/ 1852 w 2077"/>
                  <a:gd name="T81" fmla="*/ 1551 h 2076"/>
                  <a:gd name="T82" fmla="*/ 1821 w 2077"/>
                  <a:gd name="T83" fmla="*/ 1722 h 2076"/>
                  <a:gd name="T84" fmla="*/ 1592 w 2077"/>
                  <a:gd name="T85" fmla="*/ 1863 h 2076"/>
                  <a:gd name="T86" fmla="*/ 1361 w 2077"/>
                  <a:gd name="T87" fmla="*/ 1818 h 2076"/>
                  <a:gd name="T88" fmla="*/ 1216 w 2077"/>
                  <a:gd name="T89" fmla="*/ 2031 h 2076"/>
                  <a:gd name="T90" fmla="*/ 910 w 2077"/>
                  <a:gd name="T91" fmla="*/ 2064 h 2076"/>
                  <a:gd name="T92" fmla="*/ 817 w 2077"/>
                  <a:gd name="T93" fmla="*/ 1852 h 2076"/>
                  <a:gd name="T94" fmla="*/ 508 w 2077"/>
                  <a:gd name="T95" fmla="*/ 1857 h 2076"/>
                  <a:gd name="T96" fmla="*/ 354 w 2077"/>
                  <a:gd name="T97" fmla="*/ 1820 h 2076"/>
                  <a:gd name="T98" fmla="*/ 216 w 2077"/>
                  <a:gd name="T99" fmla="*/ 1577 h 2076"/>
                  <a:gd name="T100" fmla="*/ 240 w 2077"/>
                  <a:gd name="T101" fmla="*/ 1311 h 2076"/>
                  <a:gd name="T102" fmla="*/ 26 w 2077"/>
                  <a:gd name="T103" fmla="*/ 1192 h 2076"/>
                  <a:gd name="T104" fmla="*/ 26 w 2077"/>
                  <a:gd name="T105" fmla="*/ 884 h 2076"/>
                  <a:gd name="T106" fmla="*/ 246 w 2077"/>
                  <a:gd name="T107" fmla="*/ 748 h 2076"/>
                  <a:gd name="T108" fmla="*/ 211 w 2077"/>
                  <a:gd name="T109" fmla="*/ 474 h 2076"/>
                  <a:gd name="T110" fmla="*/ 372 w 2077"/>
                  <a:gd name="T111" fmla="*/ 239 h 2076"/>
                  <a:gd name="T112" fmla="*/ 530 w 2077"/>
                  <a:gd name="T113" fmla="*/ 227 h 2076"/>
                  <a:gd name="T114" fmla="*/ 817 w 2077"/>
                  <a:gd name="T115" fmla="*/ 224 h 2076"/>
                  <a:gd name="T116" fmla="*/ 910 w 2077"/>
                  <a:gd name="T117" fmla="*/ 12 h 2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77" h="2076">
                    <a:moveTo>
                      <a:pt x="971" y="140"/>
                    </a:moveTo>
                    <a:lnTo>
                      <a:pt x="967" y="140"/>
                    </a:lnTo>
                    <a:lnTo>
                      <a:pt x="964" y="142"/>
                    </a:lnTo>
                    <a:lnTo>
                      <a:pt x="961" y="145"/>
                    </a:lnTo>
                    <a:lnTo>
                      <a:pt x="959" y="149"/>
                    </a:lnTo>
                    <a:lnTo>
                      <a:pt x="958" y="152"/>
                    </a:lnTo>
                    <a:lnTo>
                      <a:pt x="958" y="277"/>
                    </a:lnTo>
                    <a:lnTo>
                      <a:pt x="956" y="296"/>
                    </a:lnTo>
                    <a:lnTo>
                      <a:pt x="948" y="314"/>
                    </a:lnTo>
                    <a:lnTo>
                      <a:pt x="936" y="329"/>
                    </a:lnTo>
                    <a:lnTo>
                      <a:pt x="920" y="340"/>
                    </a:lnTo>
                    <a:lnTo>
                      <a:pt x="902" y="346"/>
                    </a:lnTo>
                    <a:lnTo>
                      <a:pt x="849" y="360"/>
                    </a:lnTo>
                    <a:lnTo>
                      <a:pt x="796" y="377"/>
                    </a:lnTo>
                    <a:lnTo>
                      <a:pt x="745" y="397"/>
                    </a:lnTo>
                    <a:lnTo>
                      <a:pt x="697" y="422"/>
                    </a:lnTo>
                    <a:lnTo>
                      <a:pt x="649" y="451"/>
                    </a:lnTo>
                    <a:lnTo>
                      <a:pt x="631" y="460"/>
                    </a:lnTo>
                    <a:lnTo>
                      <a:pt x="612" y="463"/>
                    </a:lnTo>
                    <a:lnTo>
                      <a:pt x="594" y="461"/>
                    </a:lnTo>
                    <a:lnTo>
                      <a:pt x="576" y="455"/>
                    </a:lnTo>
                    <a:lnTo>
                      <a:pt x="561" y="443"/>
                    </a:lnTo>
                    <a:lnTo>
                      <a:pt x="471" y="352"/>
                    </a:lnTo>
                    <a:lnTo>
                      <a:pt x="468" y="350"/>
                    </a:lnTo>
                    <a:lnTo>
                      <a:pt x="465" y="349"/>
                    </a:lnTo>
                    <a:lnTo>
                      <a:pt x="462" y="349"/>
                    </a:lnTo>
                    <a:lnTo>
                      <a:pt x="459" y="349"/>
                    </a:lnTo>
                    <a:lnTo>
                      <a:pt x="456" y="350"/>
                    </a:lnTo>
                    <a:lnTo>
                      <a:pt x="453" y="352"/>
                    </a:lnTo>
                    <a:lnTo>
                      <a:pt x="356" y="450"/>
                    </a:lnTo>
                    <a:lnTo>
                      <a:pt x="353" y="456"/>
                    </a:lnTo>
                    <a:lnTo>
                      <a:pt x="353" y="462"/>
                    </a:lnTo>
                    <a:lnTo>
                      <a:pt x="356" y="467"/>
                    </a:lnTo>
                    <a:lnTo>
                      <a:pt x="446" y="557"/>
                    </a:lnTo>
                    <a:lnTo>
                      <a:pt x="457" y="573"/>
                    </a:lnTo>
                    <a:lnTo>
                      <a:pt x="465" y="591"/>
                    </a:lnTo>
                    <a:lnTo>
                      <a:pt x="466" y="610"/>
                    </a:lnTo>
                    <a:lnTo>
                      <a:pt x="462" y="629"/>
                    </a:lnTo>
                    <a:lnTo>
                      <a:pt x="454" y="645"/>
                    </a:lnTo>
                    <a:lnTo>
                      <a:pt x="425" y="693"/>
                    </a:lnTo>
                    <a:lnTo>
                      <a:pt x="400" y="742"/>
                    </a:lnTo>
                    <a:lnTo>
                      <a:pt x="379" y="793"/>
                    </a:lnTo>
                    <a:lnTo>
                      <a:pt x="362" y="845"/>
                    </a:lnTo>
                    <a:lnTo>
                      <a:pt x="350" y="899"/>
                    </a:lnTo>
                    <a:lnTo>
                      <a:pt x="343" y="918"/>
                    </a:lnTo>
                    <a:lnTo>
                      <a:pt x="332" y="933"/>
                    </a:lnTo>
                    <a:lnTo>
                      <a:pt x="317" y="945"/>
                    </a:lnTo>
                    <a:lnTo>
                      <a:pt x="300" y="952"/>
                    </a:lnTo>
                    <a:lnTo>
                      <a:pt x="281" y="955"/>
                    </a:lnTo>
                    <a:lnTo>
                      <a:pt x="153" y="955"/>
                    </a:lnTo>
                    <a:lnTo>
                      <a:pt x="150" y="955"/>
                    </a:lnTo>
                    <a:lnTo>
                      <a:pt x="147" y="958"/>
                    </a:lnTo>
                    <a:lnTo>
                      <a:pt x="144" y="961"/>
                    </a:lnTo>
                    <a:lnTo>
                      <a:pt x="143" y="964"/>
                    </a:lnTo>
                    <a:lnTo>
                      <a:pt x="142" y="967"/>
                    </a:lnTo>
                    <a:lnTo>
                      <a:pt x="142" y="1105"/>
                    </a:lnTo>
                    <a:lnTo>
                      <a:pt x="143" y="1109"/>
                    </a:lnTo>
                    <a:lnTo>
                      <a:pt x="144" y="1113"/>
                    </a:lnTo>
                    <a:lnTo>
                      <a:pt x="147" y="1115"/>
                    </a:lnTo>
                    <a:lnTo>
                      <a:pt x="150" y="1117"/>
                    </a:lnTo>
                    <a:lnTo>
                      <a:pt x="153" y="1118"/>
                    </a:lnTo>
                    <a:lnTo>
                      <a:pt x="281" y="1118"/>
                    </a:lnTo>
                    <a:lnTo>
                      <a:pt x="300" y="1120"/>
                    </a:lnTo>
                    <a:lnTo>
                      <a:pt x="317" y="1128"/>
                    </a:lnTo>
                    <a:lnTo>
                      <a:pt x="332" y="1140"/>
                    </a:lnTo>
                    <a:lnTo>
                      <a:pt x="343" y="1156"/>
                    </a:lnTo>
                    <a:lnTo>
                      <a:pt x="350" y="1174"/>
                    </a:lnTo>
                    <a:lnTo>
                      <a:pt x="362" y="1228"/>
                    </a:lnTo>
                    <a:lnTo>
                      <a:pt x="379" y="1280"/>
                    </a:lnTo>
                    <a:lnTo>
                      <a:pt x="400" y="1331"/>
                    </a:lnTo>
                    <a:lnTo>
                      <a:pt x="425" y="1379"/>
                    </a:lnTo>
                    <a:lnTo>
                      <a:pt x="454" y="1427"/>
                    </a:lnTo>
                    <a:lnTo>
                      <a:pt x="462" y="1445"/>
                    </a:lnTo>
                    <a:lnTo>
                      <a:pt x="467" y="1464"/>
                    </a:lnTo>
                    <a:lnTo>
                      <a:pt x="465" y="1483"/>
                    </a:lnTo>
                    <a:lnTo>
                      <a:pt x="457" y="1500"/>
                    </a:lnTo>
                    <a:lnTo>
                      <a:pt x="446" y="1515"/>
                    </a:lnTo>
                    <a:lnTo>
                      <a:pt x="356" y="1606"/>
                    </a:lnTo>
                    <a:lnTo>
                      <a:pt x="353" y="1611"/>
                    </a:lnTo>
                    <a:lnTo>
                      <a:pt x="353" y="1617"/>
                    </a:lnTo>
                    <a:lnTo>
                      <a:pt x="356" y="1623"/>
                    </a:lnTo>
                    <a:lnTo>
                      <a:pt x="453" y="1720"/>
                    </a:lnTo>
                    <a:lnTo>
                      <a:pt x="456" y="1722"/>
                    </a:lnTo>
                    <a:lnTo>
                      <a:pt x="459" y="1723"/>
                    </a:lnTo>
                    <a:lnTo>
                      <a:pt x="462" y="1724"/>
                    </a:lnTo>
                    <a:lnTo>
                      <a:pt x="465" y="1723"/>
                    </a:lnTo>
                    <a:lnTo>
                      <a:pt x="468" y="1722"/>
                    </a:lnTo>
                    <a:lnTo>
                      <a:pt x="471" y="1720"/>
                    </a:lnTo>
                    <a:lnTo>
                      <a:pt x="559" y="1630"/>
                    </a:lnTo>
                    <a:lnTo>
                      <a:pt x="574" y="1619"/>
                    </a:lnTo>
                    <a:lnTo>
                      <a:pt x="591" y="1612"/>
                    </a:lnTo>
                    <a:lnTo>
                      <a:pt x="609" y="1610"/>
                    </a:lnTo>
                    <a:lnTo>
                      <a:pt x="629" y="1614"/>
                    </a:lnTo>
                    <a:lnTo>
                      <a:pt x="648" y="1622"/>
                    </a:lnTo>
                    <a:lnTo>
                      <a:pt x="695" y="1651"/>
                    </a:lnTo>
                    <a:lnTo>
                      <a:pt x="744" y="1676"/>
                    </a:lnTo>
                    <a:lnTo>
                      <a:pt x="795" y="1697"/>
                    </a:lnTo>
                    <a:lnTo>
                      <a:pt x="846" y="1714"/>
                    </a:lnTo>
                    <a:lnTo>
                      <a:pt x="900" y="1726"/>
                    </a:lnTo>
                    <a:lnTo>
                      <a:pt x="919" y="1733"/>
                    </a:lnTo>
                    <a:lnTo>
                      <a:pt x="935" y="1744"/>
                    </a:lnTo>
                    <a:lnTo>
                      <a:pt x="947" y="1759"/>
                    </a:lnTo>
                    <a:lnTo>
                      <a:pt x="955" y="1776"/>
                    </a:lnTo>
                    <a:lnTo>
                      <a:pt x="957" y="1796"/>
                    </a:lnTo>
                    <a:lnTo>
                      <a:pt x="957" y="1922"/>
                    </a:lnTo>
                    <a:lnTo>
                      <a:pt x="958" y="1926"/>
                    </a:lnTo>
                    <a:lnTo>
                      <a:pt x="959" y="1929"/>
                    </a:lnTo>
                    <a:lnTo>
                      <a:pt x="963" y="1932"/>
                    </a:lnTo>
                    <a:lnTo>
                      <a:pt x="966" y="1934"/>
                    </a:lnTo>
                    <a:lnTo>
                      <a:pt x="970" y="1934"/>
                    </a:lnTo>
                    <a:lnTo>
                      <a:pt x="1108" y="1934"/>
                    </a:lnTo>
                    <a:lnTo>
                      <a:pt x="1111" y="1934"/>
                    </a:lnTo>
                    <a:lnTo>
                      <a:pt x="1114" y="1932"/>
                    </a:lnTo>
                    <a:lnTo>
                      <a:pt x="1118" y="1929"/>
                    </a:lnTo>
                    <a:lnTo>
                      <a:pt x="1119" y="1926"/>
                    </a:lnTo>
                    <a:lnTo>
                      <a:pt x="1120" y="1922"/>
                    </a:lnTo>
                    <a:lnTo>
                      <a:pt x="1120" y="1796"/>
                    </a:lnTo>
                    <a:lnTo>
                      <a:pt x="1123" y="1776"/>
                    </a:lnTo>
                    <a:lnTo>
                      <a:pt x="1130" y="1759"/>
                    </a:lnTo>
                    <a:lnTo>
                      <a:pt x="1142" y="1744"/>
                    </a:lnTo>
                    <a:lnTo>
                      <a:pt x="1158" y="1733"/>
                    </a:lnTo>
                    <a:lnTo>
                      <a:pt x="1177" y="1726"/>
                    </a:lnTo>
                    <a:lnTo>
                      <a:pt x="1231" y="1714"/>
                    </a:lnTo>
                    <a:lnTo>
                      <a:pt x="1282" y="1697"/>
                    </a:lnTo>
                    <a:lnTo>
                      <a:pt x="1333" y="1676"/>
                    </a:lnTo>
                    <a:lnTo>
                      <a:pt x="1382" y="1650"/>
                    </a:lnTo>
                    <a:lnTo>
                      <a:pt x="1430" y="1622"/>
                    </a:lnTo>
                    <a:lnTo>
                      <a:pt x="1447" y="1614"/>
                    </a:lnTo>
                    <a:lnTo>
                      <a:pt x="1466" y="1610"/>
                    </a:lnTo>
                    <a:lnTo>
                      <a:pt x="1485" y="1611"/>
                    </a:lnTo>
                    <a:lnTo>
                      <a:pt x="1503" y="1619"/>
                    </a:lnTo>
                    <a:lnTo>
                      <a:pt x="1518" y="1630"/>
                    </a:lnTo>
                    <a:lnTo>
                      <a:pt x="1608" y="1720"/>
                    </a:lnTo>
                    <a:lnTo>
                      <a:pt x="1611" y="1722"/>
                    </a:lnTo>
                    <a:lnTo>
                      <a:pt x="1614" y="1723"/>
                    </a:lnTo>
                    <a:lnTo>
                      <a:pt x="1617" y="1724"/>
                    </a:lnTo>
                    <a:lnTo>
                      <a:pt x="1619" y="1723"/>
                    </a:lnTo>
                    <a:lnTo>
                      <a:pt x="1622" y="1722"/>
                    </a:lnTo>
                    <a:lnTo>
                      <a:pt x="1625" y="1720"/>
                    </a:lnTo>
                    <a:lnTo>
                      <a:pt x="1723" y="1623"/>
                    </a:lnTo>
                    <a:lnTo>
                      <a:pt x="1726" y="1618"/>
                    </a:lnTo>
                    <a:lnTo>
                      <a:pt x="1726" y="1611"/>
                    </a:lnTo>
                    <a:lnTo>
                      <a:pt x="1723" y="1606"/>
                    </a:lnTo>
                    <a:lnTo>
                      <a:pt x="1633" y="1516"/>
                    </a:lnTo>
                    <a:lnTo>
                      <a:pt x="1621" y="1501"/>
                    </a:lnTo>
                    <a:lnTo>
                      <a:pt x="1615" y="1483"/>
                    </a:lnTo>
                    <a:lnTo>
                      <a:pt x="1613" y="1464"/>
                    </a:lnTo>
                    <a:lnTo>
                      <a:pt x="1616" y="1446"/>
                    </a:lnTo>
                    <a:lnTo>
                      <a:pt x="1624" y="1428"/>
                    </a:lnTo>
                    <a:lnTo>
                      <a:pt x="1654" y="1380"/>
                    </a:lnTo>
                    <a:lnTo>
                      <a:pt x="1679" y="1332"/>
                    </a:lnTo>
                    <a:lnTo>
                      <a:pt x="1700" y="1281"/>
                    </a:lnTo>
                    <a:lnTo>
                      <a:pt x="1717" y="1229"/>
                    </a:lnTo>
                    <a:lnTo>
                      <a:pt x="1730" y="1175"/>
                    </a:lnTo>
                    <a:lnTo>
                      <a:pt x="1736" y="1156"/>
                    </a:lnTo>
                    <a:lnTo>
                      <a:pt x="1747" y="1141"/>
                    </a:lnTo>
                    <a:lnTo>
                      <a:pt x="1761" y="1128"/>
                    </a:lnTo>
                    <a:lnTo>
                      <a:pt x="1779" y="1121"/>
                    </a:lnTo>
                    <a:lnTo>
                      <a:pt x="1798" y="1119"/>
                    </a:lnTo>
                    <a:lnTo>
                      <a:pt x="1925" y="1119"/>
                    </a:lnTo>
                    <a:lnTo>
                      <a:pt x="1929" y="1118"/>
                    </a:lnTo>
                    <a:lnTo>
                      <a:pt x="1932" y="1117"/>
                    </a:lnTo>
                    <a:lnTo>
                      <a:pt x="1934" y="1114"/>
                    </a:lnTo>
                    <a:lnTo>
                      <a:pt x="1936" y="1110"/>
                    </a:lnTo>
                    <a:lnTo>
                      <a:pt x="1936" y="1107"/>
                    </a:lnTo>
                    <a:lnTo>
                      <a:pt x="1936" y="969"/>
                    </a:lnTo>
                    <a:lnTo>
                      <a:pt x="1936" y="965"/>
                    </a:lnTo>
                    <a:lnTo>
                      <a:pt x="1934" y="962"/>
                    </a:lnTo>
                    <a:lnTo>
                      <a:pt x="1932" y="959"/>
                    </a:lnTo>
                    <a:lnTo>
                      <a:pt x="1929" y="958"/>
                    </a:lnTo>
                    <a:lnTo>
                      <a:pt x="1925" y="957"/>
                    </a:lnTo>
                    <a:lnTo>
                      <a:pt x="1798" y="957"/>
                    </a:lnTo>
                    <a:lnTo>
                      <a:pt x="1779" y="954"/>
                    </a:lnTo>
                    <a:lnTo>
                      <a:pt x="1761" y="946"/>
                    </a:lnTo>
                    <a:lnTo>
                      <a:pt x="1747" y="934"/>
                    </a:lnTo>
                    <a:lnTo>
                      <a:pt x="1736" y="919"/>
                    </a:lnTo>
                    <a:lnTo>
                      <a:pt x="1730" y="900"/>
                    </a:lnTo>
                    <a:lnTo>
                      <a:pt x="1716" y="847"/>
                    </a:lnTo>
                    <a:lnTo>
                      <a:pt x="1699" y="794"/>
                    </a:lnTo>
                    <a:lnTo>
                      <a:pt x="1678" y="744"/>
                    </a:lnTo>
                    <a:lnTo>
                      <a:pt x="1654" y="694"/>
                    </a:lnTo>
                    <a:lnTo>
                      <a:pt x="1624" y="648"/>
                    </a:lnTo>
                    <a:lnTo>
                      <a:pt x="1616" y="630"/>
                    </a:lnTo>
                    <a:lnTo>
                      <a:pt x="1613" y="611"/>
                    </a:lnTo>
                    <a:lnTo>
                      <a:pt x="1615" y="592"/>
                    </a:lnTo>
                    <a:lnTo>
                      <a:pt x="1621" y="574"/>
                    </a:lnTo>
                    <a:lnTo>
                      <a:pt x="1633" y="559"/>
                    </a:lnTo>
                    <a:lnTo>
                      <a:pt x="1724" y="468"/>
                    </a:lnTo>
                    <a:lnTo>
                      <a:pt x="1728" y="463"/>
                    </a:lnTo>
                    <a:lnTo>
                      <a:pt x="1728" y="457"/>
                    </a:lnTo>
                    <a:lnTo>
                      <a:pt x="1724" y="451"/>
                    </a:lnTo>
                    <a:lnTo>
                      <a:pt x="1626" y="354"/>
                    </a:lnTo>
                    <a:lnTo>
                      <a:pt x="1623" y="351"/>
                    </a:lnTo>
                    <a:lnTo>
                      <a:pt x="1621" y="350"/>
                    </a:lnTo>
                    <a:lnTo>
                      <a:pt x="1618" y="350"/>
                    </a:lnTo>
                    <a:lnTo>
                      <a:pt x="1616" y="350"/>
                    </a:lnTo>
                    <a:lnTo>
                      <a:pt x="1613" y="351"/>
                    </a:lnTo>
                    <a:lnTo>
                      <a:pt x="1609" y="354"/>
                    </a:lnTo>
                    <a:lnTo>
                      <a:pt x="1520" y="444"/>
                    </a:lnTo>
                    <a:lnTo>
                      <a:pt x="1504" y="456"/>
                    </a:lnTo>
                    <a:lnTo>
                      <a:pt x="1486" y="462"/>
                    </a:lnTo>
                    <a:lnTo>
                      <a:pt x="1467" y="464"/>
                    </a:lnTo>
                    <a:lnTo>
                      <a:pt x="1449" y="461"/>
                    </a:lnTo>
                    <a:lnTo>
                      <a:pt x="1431" y="452"/>
                    </a:lnTo>
                    <a:lnTo>
                      <a:pt x="1384" y="423"/>
                    </a:lnTo>
                    <a:lnTo>
                      <a:pt x="1335" y="399"/>
                    </a:lnTo>
                    <a:lnTo>
                      <a:pt x="1284" y="378"/>
                    </a:lnTo>
                    <a:lnTo>
                      <a:pt x="1232" y="361"/>
                    </a:lnTo>
                    <a:lnTo>
                      <a:pt x="1178" y="348"/>
                    </a:lnTo>
                    <a:lnTo>
                      <a:pt x="1159" y="341"/>
                    </a:lnTo>
                    <a:lnTo>
                      <a:pt x="1143" y="330"/>
                    </a:lnTo>
                    <a:lnTo>
                      <a:pt x="1131" y="315"/>
                    </a:lnTo>
                    <a:lnTo>
                      <a:pt x="1124" y="298"/>
                    </a:lnTo>
                    <a:lnTo>
                      <a:pt x="1121" y="278"/>
                    </a:lnTo>
                    <a:lnTo>
                      <a:pt x="1121" y="152"/>
                    </a:lnTo>
                    <a:lnTo>
                      <a:pt x="1121" y="149"/>
                    </a:lnTo>
                    <a:lnTo>
                      <a:pt x="1119" y="145"/>
                    </a:lnTo>
                    <a:lnTo>
                      <a:pt x="1117" y="142"/>
                    </a:lnTo>
                    <a:lnTo>
                      <a:pt x="1112" y="140"/>
                    </a:lnTo>
                    <a:lnTo>
                      <a:pt x="1109" y="140"/>
                    </a:lnTo>
                    <a:lnTo>
                      <a:pt x="971" y="140"/>
                    </a:lnTo>
                    <a:close/>
                    <a:moveTo>
                      <a:pt x="970" y="0"/>
                    </a:moveTo>
                    <a:lnTo>
                      <a:pt x="1108" y="0"/>
                    </a:lnTo>
                    <a:lnTo>
                      <a:pt x="1139" y="3"/>
                    </a:lnTo>
                    <a:lnTo>
                      <a:pt x="1167" y="12"/>
                    </a:lnTo>
                    <a:lnTo>
                      <a:pt x="1193" y="25"/>
                    </a:lnTo>
                    <a:lnTo>
                      <a:pt x="1216" y="44"/>
                    </a:lnTo>
                    <a:lnTo>
                      <a:pt x="1234" y="66"/>
                    </a:lnTo>
                    <a:lnTo>
                      <a:pt x="1248" y="93"/>
                    </a:lnTo>
                    <a:lnTo>
                      <a:pt x="1257" y="121"/>
                    </a:lnTo>
                    <a:lnTo>
                      <a:pt x="1260" y="152"/>
                    </a:lnTo>
                    <a:lnTo>
                      <a:pt x="1260" y="223"/>
                    </a:lnTo>
                    <a:lnTo>
                      <a:pt x="1329" y="245"/>
                    </a:lnTo>
                    <a:lnTo>
                      <a:pt x="1394" y="272"/>
                    </a:lnTo>
                    <a:lnTo>
                      <a:pt x="1457" y="305"/>
                    </a:lnTo>
                    <a:lnTo>
                      <a:pt x="1508" y="255"/>
                    </a:lnTo>
                    <a:lnTo>
                      <a:pt x="1527" y="239"/>
                    </a:lnTo>
                    <a:lnTo>
                      <a:pt x="1547" y="227"/>
                    </a:lnTo>
                    <a:lnTo>
                      <a:pt x="1569" y="217"/>
                    </a:lnTo>
                    <a:lnTo>
                      <a:pt x="1592" y="212"/>
                    </a:lnTo>
                    <a:lnTo>
                      <a:pt x="1616" y="210"/>
                    </a:lnTo>
                    <a:lnTo>
                      <a:pt x="1640" y="212"/>
                    </a:lnTo>
                    <a:lnTo>
                      <a:pt x="1663" y="217"/>
                    </a:lnTo>
                    <a:lnTo>
                      <a:pt x="1684" y="227"/>
                    </a:lnTo>
                    <a:lnTo>
                      <a:pt x="1705" y="239"/>
                    </a:lnTo>
                    <a:lnTo>
                      <a:pt x="1723" y="255"/>
                    </a:lnTo>
                    <a:lnTo>
                      <a:pt x="1821" y="352"/>
                    </a:lnTo>
                    <a:lnTo>
                      <a:pt x="1839" y="373"/>
                    </a:lnTo>
                    <a:lnTo>
                      <a:pt x="1852" y="397"/>
                    </a:lnTo>
                    <a:lnTo>
                      <a:pt x="1862" y="422"/>
                    </a:lnTo>
                    <a:lnTo>
                      <a:pt x="1866" y="447"/>
                    </a:lnTo>
                    <a:lnTo>
                      <a:pt x="1866" y="474"/>
                    </a:lnTo>
                    <a:lnTo>
                      <a:pt x="1862" y="499"/>
                    </a:lnTo>
                    <a:lnTo>
                      <a:pt x="1852" y="523"/>
                    </a:lnTo>
                    <a:lnTo>
                      <a:pt x="1839" y="546"/>
                    </a:lnTo>
                    <a:lnTo>
                      <a:pt x="1821" y="567"/>
                    </a:lnTo>
                    <a:lnTo>
                      <a:pt x="1771" y="618"/>
                    </a:lnTo>
                    <a:lnTo>
                      <a:pt x="1796" y="665"/>
                    </a:lnTo>
                    <a:lnTo>
                      <a:pt x="1819" y="714"/>
                    </a:lnTo>
                    <a:lnTo>
                      <a:pt x="1837" y="765"/>
                    </a:lnTo>
                    <a:lnTo>
                      <a:pt x="1853" y="816"/>
                    </a:lnTo>
                    <a:lnTo>
                      <a:pt x="1925" y="816"/>
                    </a:lnTo>
                    <a:lnTo>
                      <a:pt x="1955" y="818"/>
                    </a:lnTo>
                    <a:lnTo>
                      <a:pt x="1984" y="828"/>
                    </a:lnTo>
                    <a:lnTo>
                      <a:pt x="2010" y="842"/>
                    </a:lnTo>
                    <a:lnTo>
                      <a:pt x="2032" y="861"/>
                    </a:lnTo>
                    <a:lnTo>
                      <a:pt x="2051" y="883"/>
                    </a:lnTo>
                    <a:lnTo>
                      <a:pt x="2065" y="909"/>
                    </a:lnTo>
                    <a:lnTo>
                      <a:pt x="2075" y="938"/>
                    </a:lnTo>
                    <a:lnTo>
                      <a:pt x="2077" y="968"/>
                    </a:lnTo>
                    <a:lnTo>
                      <a:pt x="2077" y="1106"/>
                    </a:lnTo>
                    <a:lnTo>
                      <a:pt x="2075" y="1137"/>
                    </a:lnTo>
                    <a:lnTo>
                      <a:pt x="2065" y="1165"/>
                    </a:lnTo>
                    <a:lnTo>
                      <a:pt x="2051" y="1192"/>
                    </a:lnTo>
                    <a:lnTo>
                      <a:pt x="2032" y="1214"/>
                    </a:lnTo>
                    <a:lnTo>
                      <a:pt x="2010" y="1233"/>
                    </a:lnTo>
                    <a:lnTo>
                      <a:pt x="1984" y="1247"/>
                    </a:lnTo>
                    <a:lnTo>
                      <a:pt x="1955" y="1255"/>
                    </a:lnTo>
                    <a:lnTo>
                      <a:pt x="1925" y="1258"/>
                    </a:lnTo>
                    <a:lnTo>
                      <a:pt x="1925" y="1259"/>
                    </a:lnTo>
                    <a:lnTo>
                      <a:pt x="1853" y="1259"/>
                    </a:lnTo>
                    <a:lnTo>
                      <a:pt x="1831" y="1328"/>
                    </a:lnTo>
                    <a:lnTo>
                      <a:pt x="1803" y="1393"/>
                    </a:lnTo>
                    <a:lnTo>
                      <a:pt x="1771" y="1456"/>
                    </a:lnTo>
                    <a:lnTo>
                      <a:pt x="1821" y="1507"/>
                    </a:lnTo>
                    <a:lnTo>
                      <a:pt x="1839" y="1528"/>
                    </a:lnTo>
                    <a:lnTo>
                      <a:pt x="1852" y="1551"/>
                    </a:lnTo>
                    <a:lnTo>
                      <a:pt x="1862" y="1577"/>
                    </a:lnTo>
                    <a:lnTo>
                      <a:pt x="1866" y="1602"/>
                    </a:lnTo>
                    <a:lnTo>
                      <a:pt x="1866" y="1628"/>
                    </a:lnTo>
                    <a:lnTo>
                      <a:pt x="1862" y="1654"/>
                    </a:lnTo>
                    <a:lnTo>
                      <a:pt x="1852" y="1678"/>
                    </a:lnTo>
                    <a:lnTo>
                      <a:pt x="1839" y="1701"/>
                    </a:lnTo>
                    <a:lnTo>
                      <a:pt x="1821" y="1722"/>
                    </a:lnTo>
                    <a:lnTo>
                      <a:pt x="1723" y="1820"/>
                    </a:lnTo>
                    <a:lnTo>
                      <a:pt x="1705" y="1836"/>
                    </a:lnTo>
                    <a:lnTo>
                      <a:pt x="1684" y="1849"/>
                    </a:lnTo>
                    <a:lnTo>
                      <a:pt x="1663" y="1857"/>
                    </a:lnTo>
                    <a:lnTo>
                      <a:pt x="1640" y="1863"/>
                    </a:lnTo>
                    <a:lnTo>
                      <a:pt x="1616" y="1864"/>
                    </a:lnTo>
                    <a:lnTo>
                      <a:pt x="1592" y="1863"/>
                    </a:lnTo>
                    <a:lnTo>
                      <a:pt x="1569" y="1857"/>
                    </a:lnTo>
                    <a:lnTo>
                      <a:pt x="1547" y="1849"/>
                    </a:lnTo>
                    <a:lnTo>
                      <a:pt x="1527" y="1836"/>
                    </a:lnTo>
                    <a:lnTo>
                      <a:pt x="1508" y="1820"/>
                    </a:lnTo>
                    <a:lnTo>
                      <a:pt x="1457" y="1770"/>
                    </a:lnTo>
                    <a:lnTo>
                      <a:pt x="1410" y="1796"/>
                    </a:lnTo>
                    <a:lnTo>
                      <a:pt x="1361" y="1818"/>
                    </a:lnTo>
                    <a:lnTo>
                      <a:pt x="1312" y="1837"/>
                    </a:lnTo>
                    <a:lnTo>
                      <a:pt x="1260" y="1852"/>
                    </a:lnTo>
                    <a:lnTo>
                      <a:pt x="1260" y="1924"/>
                    </a:lnTo>
                    <a:lnTo>
                      <a:pt x="1257" y="1954"/>
                    </a:lnTo>
                    <a:lnTo>
                      <a:pt x="1248" y="1983"/>
                    </a:lnTo>
                    <a:lnTo>
                      <a:pt x="1234" y="2009"/>
                    </a:lnTo>
                    <a:lnTo>
                      <a:pt x="1216" y="2031"/>
                    </a:lnTo>
                    <a:lnTo>
                      <a:pt x="1193" y="2050"/>
                    </a:lnTo>
                    <a:lnTo>
                      <a:pt x="1167" y="2064"/>
                    </a:lnTo>
                    <a:lnTo>
                      <a:pt x="1139" y="2073"/>
                    </a:lnTo>
                    <a:lnTo>
                      <a:pt x="1108" y="2076"/>
                    </a:lnTo>
                    <a:lnTo>
                      <a:pt x="970" y="2076"/>
                    </a:lnTo>
                    <a:lnTo>
                      <a:pt x="938" y="2073"/>
                    </a:lnTo>
                    <a:lnTo>
                      <a:pt x="910" y="2064"/>
                    </a:lnTo>
                    <a:lnTo>
                      <a:pt x="884" y="2050"/>
                    </a:lnTo>
                    <a:lnTo>
                      <a:pt x="861" y="2031"/>
                    </a:lnTo>
                    <a:lnTo>
                      <a:pt x="843" y="2009"/>
                    </a:lnTo>
                    <a:lnTo>
                      <a:pt x="829" y="1983"/>
                    </a:lnTo>
                    <a:lnTo>
                      <a:pt x="820" y="1954"/>
                    </a:lnTo>
                    <a:lnTo>
                      <a:pt x="817" y="1924"/>
                    </a:lnTo>
                    <a:lnTo>
                      <a:pt x="817" y="1852"/>
                    </a:lnTo>
                    <a:lnTo>
                      <a:pt x="748" y="1831"/>
                    </a:lnTo>
                    <a:lnTo>
                      <a:pt x="683" y="1802"/>
                    </a:lnTo>
                    <a:lnTo>
                      <a:pt x="620" y="1770"/>
                    </a:lnTo>
                    <a:lnTo>
                      <a:pt x="569" y="1820"/>
                    </a:lnTo>
                    <a:lnTo>
                      <a:pt x="550" y="1836"/>
                    </a:lnTo>
                    <a:lnTo>
                      <a:pt x="530" y="1849"/>
                    </a:lnTo>
                    <a:lnTo>
                      <a:pt x="508" y="1857"/>
                    </a:lnTo>
                    <a:lnTo>
                      <a:pt x="486" y="1863"/>
                    </a:lnTo>
                    <a:lnTo>
                      <a:pt x="461" y="1864"/>
                    </a:lnTo>
                    <a:lnTo>
                      <a:pt x="437" y="1863"/>
                    </a:lnTo>
                    <a:lnTo>
                      <a:pt x="414" y="1857"/>
                    </a:lnTo>
                    <a:lnTo>
                      <a:pt x="393" y="1849"/>
                    </a:lnTo>
                    <a:lnTo>
                      <a:pt x="372" y="1836"/>
                    </a:lnTo>
                    <a:lnTo>
                      <a:pt x="354" y="1820"/>
                    </a:lnTo>
                    <a:lnTo>
                      <a:pt x="256" y="1722"/>
                    </a:lnTo>
                    <a:lnTo>
                      <a:pt x="238" y="1701"/>
                    </a:lnTo>
                    <a:lnTo>
                      <a:pt x="225" y="1678"/>
                    </a:lnTo>
                    <a:lnTo>
                      <a:pt x="216" y="1654"/>
                    </a:lnTo>
                    <a:lnTo>
                      <a:pt x="211" y="1628"/>
                    </a:lnTo>
                    <a:lnTo>
                      <a:pt x="211" y="1602"/>
                    </a:lnTo>
                    <a:lnTo>
                      <a:pt x="216" y="1577"/>
                    </a:lnTo>
                    <a:lnTo>
                      <a:pt x="225" y="1551"/>
                    </a:lnTo>
                    <a:lnTo>
                      <a:pt x="238" y="1528"/>
                    </a:lnTo>
                    <a:lnTo>
                      <a:pt x="256" y="1507"/>
                    </a:lnTo>
                    <a:lnTo>
                      <a:pt x="306" y="1456"/>
                    </a:lnTo>
                    <a:lnTo>
                      <a:pt x="281" y="1410"/>
                    </a:lnTo>
                    <a:lnTo>
                      <a:pt x="259" y="1360"/>
                    </a:lnTo>
                    <a:lnTo>
                      <a:pt x="240" y="1311"/>
                    </a:lnTo>
                    <a:lnTo>
                      <a:pt x="224" y="1259"/>
                    </a:lnTo>
                    <a:lnTo>
                      <a:pt x="152" y="1259"/>
                    </a:lnTo>
                    <a:lnTo>
                      <a:pt x="122" y="1256"/>
                    </a:lnTo>
                    <a:lnTo>
                      <a:pt x="93" y="1248"/>
                    </a:lnTo>
                    <a:lnTo>
                      <a:pt x="67" y="1233"/>
                    </a:lnTo>
                    <a:lnTo>
                      <a:pt x="45" y="1215"/>
                    </a:lnTo>
                    <a:lnTo>
                      <a:pt x="26" y="1192"/>
                    </a:lnTo>
                    <a:lnTo>
                      <a:pt x="12" y="1166"/>
                    </a:lnTo>
                    <a:lnTo>
                      <a:pt x="3" y="1138"/>
                    </a:lnTo>
                    <a:lnTo>
                      <a:pt x="0" y="1107"/>
                    </a:lnTo>
                    <a:lnTo>
                      <a:pt x="0" y="969"/>
                    </a:lnTo>
                    <a:lnTo>
                      <a:pt x="3" y="938"/>
                    </a:lnTo>
                    <a:lnTo>
                      <a:pt x="12" y="909"/>
                    </a:lnTo>
                    <a:lnTo>
                      <a:pt x="26" y="884"/>
                    </a:lnTo>
                    <a:lnTo>
                      <a:pt x="45" y="861"/>
                    </a:lnTo>
                    <a:lnTo>
                      <a:pt x="67" y="843"/>
                    </a:lnTo>
                    <a:lnTo>
                      <a:pt x="93" y="829"/>
                    </a:lnTo>
                    <a:lnTo>
                      <a:pt x="122" y="819"/>
                    </a:lnTo>
                    <a:lnTo>
                      <a:pt x="152" y="816"/>
                    </a:lnTo>
                    <a:lnTo>
                      <a:pt x="224" y="816"/>
                    </a:lnTo>
                    <a:lnTo>
                      <a:pt x="246" y="748"/>
                    </a:lnTo>
                    <a:lnTo>
                      <a:pt x="274" y="682"/>
                    </a:lnTo>
                    <a:lnTo>
                      <a:pt x="306" y="619"/>
                    </a:lnTo>
                    <a:lnTo>
                      <a:pt x="256" y="568"/>
                    </a:lnTo>
                    <a:lnTo>
                      <a:pt x="238" y="547"/>
                    </a:lnTo>
                    <a:lnTo>
                      <a:pt x="225" y="524"/>
                    </a:lnTo>
                    <a:lnTo>
                      <a:pt x="216" y="500"/>
                    </a:lnTo>
                    <a:lnTo>
                      <a:pt x="211" y="474"/>
                    </a:lnTo>
                    <a:lnTo>
                      <a:pt x="211" y="448"/>
                    </a:lnTo>
                    <a:lnTo>
                      <a:pt x="216" y="422"/>
                    </a:lnTo>
                    <a:lnTo>
                      <a:pt x="225" y="398"/>
                    </a:lnTo>
                    <a:lnTo>
                      <a:pt x="238" y="374"/>
                    </a:lnTo>
                    <a:lnTo>
                      <a:pt x="256" y="353"/>
                    </a:lnTo>
                    <a:lnTo>
                      <a:pt x="354" y="255"/>
                    </a:lnTo>
                    <a:lnTo>
                      <a:pt x="372" y="239"/>
                    </a:lnTo>
                    <a:lnTo>
                      <a:pt x="393" y="227"/>
                    </a:lnTo>
                    <a:lnTo>
                      <a:pt x="414" y="218"/>
                    </a:lnTo>
                    <a:lnTo>
                      <a:pt x="437" y="213"/>
                    </a:lnTo>
                    <a:lnTo>
                      <a:pt x="461" y="211"/>
                    </a:lnTo>
                    <a:lnTo>
                      <a:pt x="486" y="213"/>
                    </a:lnTo>
                    <a:lnTo>
                      <a:pt x="508" y="218"/>
                    </a:lnTo>
                    <a:lnTo>
                      <a:pt x="530" y="227"/>
                    </a:lnTo>
                    <a:lnTo>
                      <a:pt x="550" y="239"/>
                    </a:lnTo>
                    <a:lnTo>
                      <a:pt x="569" y="255"/>
                    </a:lnTo>
                    <a:lnTo>
                      <a:pt x="620" y="306"/>
                    </a:lnTo>
                    <a:lnTo>
                      <a:pt x="667" y="281"/>
                    </a:lnTo>
                    <a:lnTo>
                      <a:pt x="716" y="258"/>
                    </a:lnTo>
                    <a:lnTo>
                      <a:pt x="765" y="239"/>
                    </a:lnTo>
                    <a:lnTo>
                      <a:pt x="817" y="224"/>
                    </a:lnTo>
                    <a:lnTo>
                      <a:pt x="817" y="152"/>
                    </a:lnTo>
                    <a:lnTo>
                      <a:pt x="820" y="121"/>
                    </a:lnTo>
                    <a:lnTo>
                      <a:pt x="829" y="93"/>
                    </a:lnTo>
                    <a:lnTo>
                      <a:pt x="843" y="66"/>
                    </a:lnTo>
                    <a:lnTo>
                      <a:pt x="861" y="44"/>
                    </a:lnTo>
                    <a:lnTo>
                      <a:pt x="884" y="25"/>
                    </a:lnTo>
                    <a:lnTo>
                      <a:pt x="910" y="12"/>
                    </a:lnTo>
                    <a:lnTo>
                      <a:pt x="938" y="3"/>
                    </a:lnTo>
                    <a:lnTo>
                      <a:pt x="9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43" name="Freeform 71"/>
              <p:cNvSpPr>
                <a:spLocks noEditPoints="1"/>
              </p:cNvSpPr>
              <p:nvPr/>
            </p:nvSpPr>
            <p:spPr bwMode="auto">
              <a:xfrm>
                <a:off x="3729038" y="2011363"/>
                <a:ext cx="139700" cy="139700"/>
              </a:xfrm>
              <a:custGeom>
                <a:avLst/>
                <a:gdLst>
                  <a:gd name="T0" fmla="*/ 398 w 886"/>
                  <a:gd name="T1" fmla="*/ 143 h 884"/>
                  <a:gd name="T2" fmla="*/ 316 w 886"/>
                  <a:gd name="T3" fmla="*/ 169 h 884"/>
                  <a:gd name="T4" fmla="*/ 245 w 886"/>
                  <a:gd name="T5" fmla="*/ 214 h 884"/>
                  <a:gd name="T6" fmla="*/ 189 w 886"/>
                  <a:gd name="T7" fmla="*/ 277 h 884"/>
                  <a:gd name="T8" fmla="*/ 153 w 886"/>
                  <a:gd name="T9" fmla="*/ 355 h 884"/>
                  <a:gd name="T10" fmla="*/ 141 w 886"/>
                  <a:gd name="T11" fmla="*/ 442 h 884"/>
                  <a:gd name="T12" fmla="*/ 153 w 886"/>
                  <a:gd name="T13" fmla="*/ 529 h 884"/>
                  <a:gd name="T14" fmla="*/ 189 w 886"/>
                  <a:gd name="T15" fmla="*/ 606 h 884"/>
                  <a:gd name="T16" fmla="*/ 245 w 886"/>
                  <a:gd name="T17" fmla="*/ 669 h 884"/>
                  <a:gd name="T18" fmla="*/ 316 w 886"/>
                  <a:gd name="T19" fmla="*/ 716 h 884"/>
                  <a:gd name="T20" fmla="*/ 398 w 886"/>
                  <a:gd name="T21" fmla="*/ 740 h 884"/>
                  <a:gd name="T22" fmla="*/ 488 w 886"/>
                  <a:gd name="T23" fmla="*/ 740 h 884"/>
                  <a:gd name="T24" fmla="*/ 570 w 886"/>
                  <a:gd name="T25" fmla="*/ 716 h 884"/>
                  <a:gd name="T26" fmla="*/ 641 w 886"/>
                  <a:gd name="T27" fmla="*/ 669 h 884"/>
                  <a:gd name="T28" fmla="*/ 696 w 886"/>
                  <a:gd name="T29" fmla="*/ 606 h 884"/>
                  <a:gd name="T30" fmla="*/ 732 w 886"/>
                  <a:gd name="T31" fmla="*/ 529 h 884"/>
                  <a:gd name="T32" fmla="*/ 745 w 886"/>
                  <a:gd name="T33" fmla="*/ 442 h 884"/>
                  <a:gd name="T34" fmla="*/ 732 w 886"/>
                  <a:gd name="T35" fmla="*/ 355 h 884"/>
                  <a:gd name="T36" fmla="*/ 696 w 886"/>
                  <a:gd name="T37" fmla="*/ 277 h 884"/>
                  <a:gd name="T38" fmla="*/ 641 w 886"/>
                  <a:gd name="T39" fmla="*/ 214 h 884"/>
                  <a:gd name="T40" fmla="*/ 570 w 886"/>
                  <a:gd name="T41" fmla="*/ 169 h 884"/>
                  <a:gd name="T42" fmla="*/ 488 w 886"/>
                  <a:gd name="T43" fmla="*/ 143 h 884"/>
                  <a:gd name="T44" fmla="*/ 443 w 886"/>
                  <a:gd name="T45" fmla="*/ 0 h 884"/>
                  <a:gd name="T46" fmla="*/ 544 w 886"/>
                  <a:gd name="T47" fmla="*/ 11 h 884"/>
                  <a:gd name="T48" fmla="*/ 638 w 886"/>
                  <a:gd name="T49" fmla="*/ 45 h 884"/>
                  <a:gd name="T50" fmla="*/ 719 w 886"/>
                  <a:gd name="T51" fmla="*/ 97 h 884"/>
                  <a:gd name="T52" fmla="*/ 788 w 886"/>
                  <a:gd name="T53" fmla="*/ 165 h 884"/>
                  <a:gd name="T54" fmla="*/ 840 w 886"/>
                  <a:gd name="T55" fmla="*/ 248 h 884"/>
                  <a:gd name="T56" fmla="*/ 873 w 886"/>
                  <a:gd name="T57" fmla="*/ 340 h 884"/>
                  <a:gd name="T58" fmla="*/ 886 w 886"/>
                  <a:gd name="T59" fmla="*/ 442 h 884"/>
                  <a:gd name="T60" fmla="*/ 873 w 886"/>
                  <a:gd name="T61" fmla="*/ 543 h 884"/>
                  <a:gd name="T62" fmla="*/ 840 w 886"/>
                  <a:gd name="T63" fmla="*/ 636 h 884"/>
                  <a:gd name="T64" fmla="*/ 788 w 886"/>
                  <a:gd name="T65" fmla="*/ 718 h 884"/>
                  <a:gd name="T66" fmla="*/ 719 w 886"/>
                  <a:gd name="T67" fmla="*/ 787 h 884"/>
                  <a:gd name="T68" fmla="*/ 638 w 886"/>
                  <a:gd name="T69" fmla="*/ 839 h 884"/>
                  <a:gd name="T70" fmla="*/ 544 w 886"/>
                  <a:gd name="T71" fmla="*/ 872 h 884"/>
                  <a:gd name="T72" fmla="*/ 443 w 886"/>
                  <a:gd name="T73" fmla="*/ 884 h 884"/>
                  <a:gd name="T74" fmla="*/ 341 w 886"/>
                  <a:gd name="T75" fmla="*/ 872 h 884"/>
                  <a:gd name="T76" fmla="*/ 248 w 886"/>
                  <a:gd name="T77" fmla="*/ 839 h 884"/>
                  <a:gd name="T78" fmla="*/ 166 w 886"/>
                  <a:gd name="T79" fmla="*/ 787 h 884"/>
                  <a:gd name="T80" fmla="*/ 97 w 886"/>
                  <a:gd name="T81" fmla="*/ 718 h 884"/>
                  <a:gd name="T82" fmla="*/ 46 w 886"/>
                  <a:gd name="T83" fmla="*/ 636 h 884"/>
                  <a:gd name="T84" fmla="*/ 12 w 886"/>
                  <a:gd name="T85" fmla="*/ 543 h 884"/>
                  <a:gd name="T86" fmla="*/ 0 w 886"/>
                  <a:gd name="T87" fmla="*/ 442 h 884"/>
                  <a:gd name="T88" fmla="*/ 12 w 886"/>
                  <a:gd name="T89" fmla="*/ 340 h 884"/>
                  <a:gd name="T90" fmla="*/ 46 w 886"/>
                  <a:gd name="T91" fmla="*/ 248 h 884"/>
                  <a:gd name="T92" fmla="*/ 97 w 886"/>
                  <a:gd name="T93" fmla="*/ 165 h 884"/>
                  <a:gd name="T94" fmla="*/ 166 w 886"/>
                  <a:gd name="T95" fmla="*/ 97 h 884"/>
                  <a:gd name="T96" fmla="*/ 248 w 886"/>
                  <a:gd name="T97" fmla="*/ 45 h 884"/>
                  <a:gd name="T98" fmla="*/ 341 w 886"/>
                  <a:gd name="T99" fmla="*/ 11 h 884"/>
                  <a:gd name="T100" fmla="*/ 443 w 886"/>
                  <a:gd name="T101" fmla="*/ 0 h 8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85" h="884">
                    <a:moveTo>
                      <a:pt x="443" y="140"/>
                    </a:moveTo>
                    <a:lnTo>
                      <a:pt x="398" y="143"/>
                    </a:lnTo>
                    <a:lnTo>
                      <a:pt x="356" y="153"/>
                    </a:lnTo>
                    <a:lnTo>
                      <a:pt x="316" y="169"/>
                    </a:lnTo>
                    <a:lnTo>
                      <a:pt x="279" y="189"/>
                    </a:lnTo>
                    <a:lnTo>
                      <a:pt x="245" y="214"/>
                    </a:lnTo>
                    <a:lnTo>
                      <a:pt x="215" y="243"/>
                    </a:lnTo>
                    <a:lnTo>
                      <a:pt x="189" y="277"/>
                    </a:lnTo>
                    <a:lnTo>
                      <a:pt x="169" y="315"/>
                    </a:lnTo>
                    <a:lnTo>
                      <a:pt x="153" y="355"/>
                    </a:lnTo>
                    <a:lnTo>
                      <a:pt x="144" y="397"/>
                    </a:lnTo>
                    <a:lnTo>
                      <a:pt x="141" y="442"/>
                    </a:lnTo>
                    <a:lnTo>
                      <a:pt x="144" y="486"/>
                    </a:lnTo>
                    <a:lnTo>
                      <a:pt x="153" y="529"/>
                    </a:lnTo>
                    <a:lnTo>
                      <a:pt x="169" y="569"/>
                    </a:lnTo>
                    <a:lnTo>
                      <a:pt x="189" y="606"/>
                    </a:lnTo>
                    <a:lnTo>
                      <a:pt x="215" y="640"/>
                    </a:lnTo>
                    <a:lnTo>
                      <a:pt x="245" y="669"/>
                    </a:lnTo>
                    <a:lnTo>
                      <a:pt x="279" y="695"/>
                    </a:lnTo>
                    <a:lnTo>
                      <a:pt x="316" y="716"/>
                    </a:lnTo>
                    <a:lnTo>
                      <a:pt x="356" y="731"/>
                    </a:lnTo>
                    <a:lnTo>
                      <a:pt x="398" y="740"/>
                    </a:lnTo>
                    <a:lnTo>
                      <a:pt x="443" y="743"/>
                    </a:lnTo>
                    <a:lnTo>
                      <a:pt x="488" y="740"/>
                    </a:lnTo>
                    <a:lnTo>
                      <a:pt x="530" y="731"/>
                    </a:lnTo>
                    <a:lnTo>
                      <a:pt x="570" y="716"/>
                    </a:lnTo>
                    <a:lnTo>
                      <a:pt x="607" y="695"/>
                    </a:lnTo>
                    <a:lnTo>
                      <a:pt x="641" y="669"/>
                    </a:lnTo>
                    <a:lnTo>
                      <a:pt x="670" y="640"/>
                    </a:lnTo>
                    <a:lnTo>
                      <a:pt x="696" y="606"/>
                    </a:lnTo>
                    <a:lnTo>
                      <a:pt x="717" y="569"/>
                    </a:lnTo>
                    <a:lnTo>
                      <a:pt x="732" y="529"/>
                    </a:lnTo>
                    <a:lnTo>
                      <a:pt x="741" y="486"/>
                    </a:lnTo>
                    <a:lnTo>
                      <a:pt x="745" y="442"/>
                    </a:lnTo>
                    <a:lnTo>
                      <a:pt x="741" y="397"/>
                    </a:lnTo>
                    <a:lnTo>
                      <a:pt x="732" y="355"/>
                    </a:lnTo>
                    <a:lnTo>
                      <a:pt x="717" y="315"/>
                    </a:lnTo>
                    <a:lnTo>
                      <a:pt x="696" y="277"/>
                    </a:lnTo>
                    <a:lnTo>
                      <a:pt x="670" y="243"/>
                    </a:lnTo>
                    <a:lnTo>
                      <a:pt x="641" y="214"/>
                    </a:lnTo>
                    <a:lnTo>
                      <a:pt x="607" y="189"/>
                    </a:lnTo>
                    <a:lnTo>
                      <a:pt x="570" y="169"/>
                    </a:lnTo>
                    <a:lnTo>
                      <a:pt x="530" y="153"/>
                    </a:lnTo>
                    <a:lnTo>
                      <a:pt x="488" y="143"/>
                    </a:lnTo>
                    <a:lnTo>
                      <a:pt x="443" y="140"/>
                    </a:lnTo>
                    <a:close/>
                    <a:moveTo>
                      <a:pt x="443" y="0"/>
                    </a:moveTo>
                    <a:lnTo>
                      <a:pt x="494" y="3"/>
                    </a:lnTo>
                    <a:lnTo>
                      <a:pt x="544" y="11"/>
                    </a:lnTo>
                    <a:lnTo>
                      <a:pt x="592" y="25"/>
                    </a:lnTo>
                    <a:lnTo>
                      <a:pt x="638" y="45"/>
                    </a:lnTo>
                    <a:lnTo>
                      <a:pt x="680" y="68"/>
                    </a:lnTo>
                    <a:lnTo>
                      <a:pt x="719" y="97"/>
                    </a:lnTo>
                    <a:lnTo>
                      <a:pt x="756" y="130"/>
                    </a:lnTo>
                    <a:lnTo>
                      <a:pt x="788" y="165"/>
                    </a:lnTo>
                    <a:lnTo>
                      <a:pt x="816" y="205"/>
                    </a:lnTo>
                    <a:lnTo>
                      <a:pt x="840" y="248"/>
                    </a:lnTo>
                    <a:lnTo>
                      <a:pt x="859" y="293"/>
                    </a:lnTo>
                    <a:lnTo>
                      <a:pt x="873" y="340"/>
                    </a:lnTo>
                    <a:lnTo>
                      <a:pt x="883" y="390"/>
                    </a:lnTo>
                    <a:lnTo>
                      <a:pt x="886" y="442"/>
                    </a:lnTo>
                    <a:lnTo>
                      <a:pt x="883" y="493"/>
                    </a:lnTo>
                    <a:lnTo>
                      <a:pt x="873" y="543"/>
                    </a:lnTo>
                    <a:lnTo>
                      <a:pt x="859" y="590"/>
                    </a:lnTo>
                    <a:lnTo>
                      <a:pt x="840" y="636"/>
                    </a:lnTo>
                    <a:lnTo>
                      <a:pt x="816" y="679"/>
                    </a:lnTo>
                    <a:lnTo>
                      <a:pt x="788" y="718"/>
                    </a:lnTo>
                    <a:lnTo>
                      <a:pt x="756" y="754"/>
                    </a:lnTo>
                    <a:lnTo>
                      <a:pt x="719" y="787"/>
                    </a:lnTo>
                    <a:lnTo>
                      <a:pt x="680" y="815"/>
                    </a:lnTo>
                    <a:lnTo>
                      <a:pt x="638" y="839"/>
                    </a:lnTo>
                    <a:lnTo>
                      <a:pt x="592" y="858"/>
                    </a:lnTo>
                    <a:lnTo>
                      <a:pt x="544" y="872"/>
                    </a:lnTo>
                    <a:lnTo>
                      <a:pt x="494" y="880"/>
                    </a:lnTo>
                    <a:lnTo>
                      <a:pt x="443" y="884"/>
                    </a:lnTo>
                    <a:lnTo>
                      <a:pt x="392" y="880"/>
                    </a:lnTo>
                    <a:lnTo>
                      <a:pt x="341" y="872"/>
                    </a:lnTo>
                    <a:lnTo>
                      <a:pt x="294" y="858"/>
                    </a:lnTo>
                    <a:lnTo>
                      <a:pt x="248" y="839"/>
                    </a:lnTo>
                    <a:lnTo>
                      <a:pt x="206" y="815"/>
                    </a:lnTo>
                    <a:lnTo>
                      <a:pt x="166" y="787"/>
                    </a:lnTo>
                    <a:lnTo>
                      <a:pt x="130" y="754"/>
                    </a:lnTo>
                    <a:lnTo>
                      <a:pt x="97" y="718"/>
                    </a:lnTo>
                    <a:lnTo>
                      <a:pt x="70" y="679"/>
                    </a:lnTo>
                    <a:lnTo>
                      <a:pt x="46" y="636"/>
                    </a:lnTo>
                    <a:lnTo>
                      <a:pt x="27" y="590"/>
                    </a:lnTo>
                    <a:lnTo>
                      <a:pt x="12" y="543"/>
                    </a:lnTo>
                    <a:lnTo>
                      <a:pt x="4" y="493"/>
                    </a:lnTo>
                    <a:lnTo>
                      <a:pt x="0" y="442"/>
                    </a:lnTo>
                    <a:lnTo>
                      <a:pt x="4" y="390"/>
                    </a:lnTo>
                    <a:lnTo>
                      <a:pt x="12" y="340"/>
                    </a:lnTo>
                    <a:lnTo>
                      <a:pt x="27" y="293"/>
                    </a:lnTo>
                    <a:lnTo>
                      <a:pt x="46" y="248"/>
                    </a:lnTo>
                    <a:lnTo>
                      <a:pt x="70" y="205"/>
                    </a:lnTo>
                    <a:lnTo>
                      <a:pt x="97" y="165"/>
                    </a:lnTo>
                    <a:lnTo>
                      <a:pt x="130" y="130"/>
                    </a:lnTo>
                    <a:lnTo>
                      <a:pt x="166" y="97"/>
                    </a:lnTo>
                    <a:lnTo>
                      <a:pt x="206" y="68"/>
                    </a:lnTo>
                    <a:lnTo>
                      <a:pt x="248" y="45"/>
                    </a:lnTo>
                    <a:lnTo>
                      <a:pt x="294" y="25"/>
                    </a:lnTo>
                    <a:lnTo>
                      <a:pt x="341" y="11"/>
                    </a:lnTo>
                    <a:lnTo>
                      <a:pt x="392" y="3"/>
                    </a:lnTo>
                    <a:lnTo>
                      <a:pt x="4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44" name="Freeform 72"/>
              <p:cNvSpPr/>
              <p:nvPr/>
            </p:nvSpPr>
            <p:spPr bwMode="auto">
              <a:xfrm>
                <a:off x="3471863" y="2006601"/>
                <a:ext cx="403225" cy="460375"/>
              </a:xfrm>
              <a:custGeom>
                <a:avLst/>
                <a:gdLst>
                  <a:gd name="T0" fmla="*/ 1098 w 2541"/>
                  <a:gd name="T1" fmla="*/ 8 h 2906"/>
                  <a:gd name="T2" fmla="*/ 1133 w 2541"/>
                  <a:gd name="T3" fmla="*/ 48 h 2906"/>
                  <a:gd name="T4" fmla="*/ 1130 w 2541"/>
                  <a:gd name="T5" fmla="*/ 102 h 2906"/>
                  <a:gd name="T6" fmla="*/ 1090 w 2541"/>
                  <a:gd name="T7" fmla="*/ 136 h 2906"/>
                  <a:gd name="T8" fmla="*/ 917 w 2541"/>
                  <a:gd name="T9" fmla="*/ 214 h 2906"/>
                  <a:gd name="T10" fmla="*/ 736 w 2541"/>
                  <a:gd name="T11" fmla="*/ 341 h 2906"/>
                  <a:gd name="T12" fmla="*/ 590 w 2541"/>
                  <a:gd name="T13" fmla="*/ 501 h 2906"/>
                  <a:gd name="T14" fmla="*/ 479 w 2541"/>
                  <a:gd name="T15" fmla="*/ 688 h 2906"/>
                  <a:gd name="T16" fmla="*/ 409 w 2541"/>
                  <a:gd name="T17" fmla="*/ 895 h 2906"/>
                  <a:gd name="T18" fmla="*/ 386 w 2541"/>
                  <a:gd name="T19" fmla="*/ 1114 h 2906"/>
                  <a:gd name="T20" fmla="*/ 378 w 2541"/>
                  <a:gd name="T21" fmla="*/ 1330 h 2906"/>
                  <a:gd name="T22" fmla="*/ 141 w 2541"/>
                  <a:gd name="T23" fmla="*/ 1791 h 2906"/>
                  <a:gd name="T24" fmla="*/ 145 w 2541"/>
                  <a:gd name="T25" fmla="*/ 1829 h 2906"/>
                  <a:gd name="T26" fmla="*/ 188 w 2541"/>
                  <a:gd name="T27" fmla="*/ 1851 h 2906"/>
                  <a:gd name="T28" fmla="*/ 336 w 2541"/>
                  <a:gd name="T29" fmla="*/ 1855 h 2906"/>
                  <a:gd name="T30" fmla="*/ 377 w 2541"/>
                  <a:gd name="T31" fmla="*/ 1887 h 2906"/>
                  <a:gd name="T32" fmla="*/ 386 w 2541"/>
                  <a:gd name="T33" fmla="*/ 2330 h 2906"/>
                  <a:gd name="T34" fmla="*/ 414 w 2541"/>
                  <a:gd name="T35" fmla="*/ 2418 h 2906"/>
                  <a:gd name="T36" fmla="*/ 482 w 2541"/>
                  <a:gd name="T37" fmla="*/ 2477 h 2906"/>
                  <a:gd name="T38" fmla="*/ 856 w 2541"/>
                  <a:gd name="T39" fmla="*/ 2445 h 2906"/>
                  <a:gd name="T40" fmla="*/ 899 w 2541"/>
                  <a:gd name="T41" fmla="*/ 2452 h 2906"/>
                  <a:gd name="T42" fmla="*/ 933 w 2541"/>
                  <a:gd name="T43" fmla="*/ 2494 h 2906"/>
                  <a:gd name="T44" fmla="*/ 2099 w 2541"/>
                  <a:gd name="T45" fmla="*/ 2764 h 2906"/>
                  <a:gd name="T46" fmla="*/ 2109 w 2541"/>
                  <a:gd name="T47" fmla="*/ 1888 h 2906"/>
                  <a:gd name="T48" fmla="*/ 2224 w 2541"/>
                  <a:gd name="T49" fmla="*/ 1763 h 2906"/>
                  <a:gd name="T50" fmla="*/ 2347 w 2541"/>
                  <a:gd name="T51" fmla="*/ 1575 h 2906"/>
                  <a:gd name="T52" fmla="*/ 2412 w 2541"/>
                  <a:gd name="T53" fmla="*/ 1419 h 2906"/>
                  <a:gd name="T54" fmla="*/ 2455 w 2541"/>
                  <a:gd name="T55" fmla="*/ 1389 h 2906"/>
                  <a:gd name="T56" fmla="*/ 2509 w 2541"/>
                  <a:gd name="T57" fmla="*/ 1400 h 2906"/>
                  <a:gd name="T58" fmla="*/ 2539 w 2541"/>
                  <a:gd name="T59" fmla="*/ 1443 h 2906"/>
                  <a:gd name="T60" fmla="*/ 2509 w 2541"/>
                  <a:gd name="T61" fmla="*/ 1556 h 2906"/>
                  <a:gd name="T62" fmla="*/ 2395 w 2541"/>
                  <a:gd name="T63" fmla="*/ 1770 h 2906"/>
                  <a:gd name="T64" fmla="*/ 2239 w 2541"/>
                  <a:gd name="T65" fmla="*/ 1955 h 2906"/>
                  <a:gd name="T66" fmla="*/ 2230 w 2541"/>
                  <a:gd name="T67" fmla="*/ 2871 h 2906"/>
                  <a:gd name="T68" fmla="*/ 2187 w 2541"/>
                  <a:gd name="T69" fmla="*/ 2902 h 2906"/>
                  <a:gd name="T70" fmla="*/ 847 w 2541"/>
                  <a:gd name="T71" fmla="*/ 2902 h 2906"/>
                  <a:gd name="T72" fmla="*/ 805 w 2541"/>
                  <a:gd name="T73" fmla="*/ 2871 h 2906"/>
                  <a:gd name="T74" fmla="*/ 796 w 2541"/>
                  <a:gd name="T75" fmla="*/ 2596 h 2906"/>
                  <a:gd name="T76" fmla="*/ 551 w 2541"/>
                  <a:gd name="T77" fmla="*/ 2631 h 2906"/>
                  <a:gd name="T78" fmla="*/ 461 w 2541"/>
                  <a:gd name="T79" fmla="*/ 2618 h 2906"/>
                  <a:gd name="T80" fmla="*/ 350 w 2541"/>
                  <a:gd name="T81" fmla="*/ 2557 h 2906"/>
                  <a:gd name="T82" fmla="*/ 274 w 2541"/>
                  <a:gd name="T83" fmla="*/ 2455 h 2906"/>
                  <a:gd name="T84" fmla="*/ 246 w 2541"/>
                  <a:gd name="T85" fmla="*/ 2329 h 2906"/>
                  <a:gd name="T86" fmla="*/ 176 w 2541"/>
                  <a:gd name="T87" fmla="*/ 1989 h 2906"/>
                  <a:gd name="T88" fmla="*/ 87 w 2541"/>
                  <a:gd name="T89" fmla="*/ 1961 h 2906"/>
                  <a:gd name="T90" fmla="*/ 24 w 2541"/>
                  <a:gd name="T91" fmla="*/ 1900 h 2906"/>
                  <a:gd name="T92" fmla="*/ 0 w 2541"/>
                  <a:gd name="T93" fmla="*/ 1817 h 2906"/>
                  <a:gd name="T94" fmla="*/ 16 w 2541"/>
                  <a:gd name="T95" fmla="*/ 1724 h 2906"/>
                  <a:gd name="T96" fmla="*/ 247 w 2541"/>
                  <a:gd name="T97" fmla="*/ 1114 h 2906"/>
                  <a:gd name="T98" fmla="*/ 271 w 2541"/>
                  <a:gd name="T99" fmla="*/ 878 h 2906"/>
                  <a:gd name="T100" fmla="*/ 341 w 2541"/>
                  <a:gd name="T101" fmla="*/ 655 h 2906"/>
                  <a:gd name="T102" fmla="*/ 453 w 2541"/>
                  <a:gd name="T103" fmla="*/ 453 h 2906"/>
                  <a:gd name="T104" fmla="*/ 602 w 2541"/>
                  <a:gd name="T105" fmla="*/ 274 h 2906"/>
                  <a:gd name="T106" fmla="*/ 785 w 2541"/>
                  <a:gd name="T107" fmla="*/ 129 h 2906"/>
                  <a:gd name="T108" fmla="*/ 983 w 2541"/>
                  <a:gd name="T109" fmla="*/ 27 h 2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41" h="2906">
                    <a:moveTo>
                      <a:pt x="1063" y="0"/>
                    </a:moveTo>
                    <a:lnTo>
                      <a:pt x="1082" y="1"/>
                    </a:lnTo>
                    <a:lnTo>
                      <a:pt x="1098" y="8"/>
                    </a:lnTo>
                    <a:lnTo>
                      <a:pt x="1113" y="17"/>
                    </a:lnTo>
                    <a:lnTo>
                      <a:pt x="1125" y="31"/>
                    </a:lnTo>
                    <a:lnTo>
                      <a:pt x="1133" y="48"/>
                    </a:lnTo>
                    <a:lnTo>
                      <a:pt x="1137" y="66"/>
                    </a:lnTo>
                    <a:lnTo>
                      <a:pt x="1135" y="85"/>
                    </a:lnTo>
                    <a:lnTo>
                      <a:pt x="1130" y="102"/>
                    </a:lnTo>
                    <a:lnTo>
                      <a:pt x="1121" y="116"/>
                    </a:lnTo>
                    <a:lnTo>
                      <a:pt x="1107" y="128"/>
                    </a:lnTo>
                    <a:lnTo>
                      <a:pt x="1090" y="136"/>
                    </a:lnTo>
                    <a:lnTo>
                      <a:pt x="1036" y="156"/>
                    </a:lnTo>
                    <a:lnTo>
                      <a:pt x="983" y="180"/>
                    </a:lnTo>
                    <a:lnTo>
                      <a:pt x="917" y="214"/>
                    </a:lnTo>
                    <a:lnTo>
                      <a:pt x="854" y="252"/>
                    </a:lnTo>
                    <a:lnTo>
                      <a:pt x="793" y="295"/>
                    </a:lnTo>
                    <a:lnTo>
                      <a:pt x="736" y="341"/>
                    </a:lnTo>
                    <a:lnTo>
                      <a:pt x="684" y="392"/>
                    </a:lnTo>
                    <a:lnTo>
                      <a:pt x="634" y="444"/>
                    </a:lnTo>
                    <a:lnTo>
                      <a:pt x="590" y="501"/>
                    </a:lnTo>
                    <a:lnTo>
                      <a:pt x="549" y="561"/>
                    </a:lnTo>
                    <a:lnTo>
                      <a:pt x="512" y="624"/>
                    </a:lnTo>
                    <a:lnTo>
                      <a:pt x="479" y="688"/>
                    </a:lnTo>
                    <a:lnTo>
                      <a:pt x="452" y="755"/>
                    </a:lnTo>
                    <a:lnTo>
                      <a:pt x="428" y="824"/>
                    </a:lnTo>
                    <a:lnTo>
                      <a:pt x="409" y="895"/>
                    </a:lnTo>
                    <a:lnTo>
                      <a:pt x="397" y="966"/>
                    </a:lnTo>
                    <a:lnTo>
                      <a:pt x="388" y="1040"/>
                    </a:lnTo>
                    <a:lnTo>
                      <a:pt x="386" y="1114"/>
                    </a:lnTo>
                    <a:lnTo>
                      <a:pt x="386" y="1297"/>
                    </a:lnTo>
                    <a:lnTo>
                      <a:pt x="384" y="1314"/>
                    </a:lnTo>
                    <a:lnTo>
                      <a:pt x="378" y="1330"/>
                    </a:lnTo>
                    <a:lnTo>
                      <a:pt x="154" y="1758"/>
                    </a:lnTo>
                    <a:lnTo>
                      <a:pt x="147" y="1775"/>
                    </a:lnTo>
                    <a:lnTo>
                      <a:pt x="141" y="1791"/>
                    </a:lnTo>
                    <a:lnTo>
                      <a:pt x="139" y="1806"/>
                    </a:lnTo>
                    <a:lnTo>
                      <a:pt x="140" y="1818"/>
                    </a:lnTo>
                    <a:lnTo>
                      <a:pt x="145" y="1829"/>
                    </a:lnTo>
                    <a:lnTo>
                      <a:pt x="154" y="1838"/>
                    </a:lnTo>
                    <a:lnTo>
                      <a:pt x="169" y="1846"/>
                    </a:lnTo>
                    <a:lnTo>
                      <a:pt x="188" y="1851"/>
                    </a:lnTo>
                    <a:lnTo>
                      <a:pt x="211" y="1852"/>
                    </a:lnTo>
                    <a:lnTo>
                      <a:pt x="317" y="1852"/>
                    </a:lnTo>
                    <a:lnTo>
                      <a:pt x="336" y="1855"/>
                    </a:lnTo>
                    <a:lnTo>
                      <a:pt x="352" y="1862"/>
                    </a:lnTo>
                    <a:lnTo>
                      <a:pt x="366" y="1873"/>
                    </a:lnTo>
                    <a:lnTo>
                      <a:pt x="377" y="1887"/>
                    </a:lnTo>
                    <a:lnTo>
                      <a:pt x="384" y="1904"/>
                    </a:lnTo>
                    <a:lnTo>
                      <a:pt x="386" y="1923"/>
                    </a:lnTo>
                    <a:lnTo>
                      <a:pt x="386" y="2330"/>
                    </a:lnTo>
                    <a:lnTo>
                      <a:pt x="389" y="2362"/>
                    </a:lnTo>
                    <a:lnTo>
                      <a:pt x="399" y="2392"/>
                    </a:lnTo>
                    <a:lnTo>
                      <a:pt x="414" y="2418"/>
                    </a:lnTo>
                    <a:lnTo>
                      <a:pt x="433" y="2443"/>
                    </a:lnTo>
                    <a:lnTo>
                      <a:pt x="456" y="2463"/>
                    </a:lnTo>
                    <a:lnTo>
                      <a:pt x="482" y="2477"/>
                    </a:lnTo>
                    <a:lnTo>
                      <a:pt x="512" y="2487"/>
                    </a:lnTo>
                    <a:lnTo>
                      <a:pt x="543" y="2491"/>
                    </a:lnTo>
                    <a:lnTo>
                      <a:pt x="856" y="2445"/>
                    </a:lnTo>
                    <a:lnTo>
                      <a:pt x="870" y="2444"/>
                    </a:lnTo>
                    <a:lnTo>
                      <a:pt x="885" y="2447"/>
                    </a:lnTo>
                    <a:lnTo>
                      <a:pt x="899" y="2452"/>
                    </a:lnTo>
                    <a:lnTo>
                      <a:pt x="912" y="2461"/>
                    </a:lnTo>
                    <a:lnTo>
                      <a:pt x="924" y="2476"/>
                    </a:lnTo>
                    <a:lnTo>
                      <a:pt x="933" y="2494"/>
                    </a:lnTo>
                    <a:lnTo>
                      <a:pt x="936" y="2514"/>
                    </a:lnTo>
                    <a:lnTo>
                      <a:pt x="936" y="2764"/>
                    </a:lnTo>
                    <a:lnTo>
                      <a:pt x="2099" y="2764"/>
                    </a:lnTo>
                    <a:lnTo>
                      <a:pt x="2099" y="1925"/>
                    </a:lnTo>
                    <a:lnTo>
                      <a:pt x="2101" y="1906"/>
                    </a:lnTo>
                    <a:lnTo>
                      <a:pt x="2109" y="1888"/>
                    </a:lnTo>
                    <a:lnTo>
                      <a:pt x="2121" y="1873"/>
                    </a:lnTo>
                    <a:lnTo>
                      <a:pt x="2175" y="1820"/>
                    </a:lnTo>
                    <a:lnTo>
                      <a:pt x="2224" y="1763"/>
                    </a:lnTo>
                    <a:lnTo>
                      <a:pt x="2270" y="1703"/>
                    </a:lnTo>
                    <a:lnTo>
                      <a:pt x="2310" y="1640"/>
                    </a:lnTo>
                    <a:lnTo>
                      <a:pt x="2347" y="1575"/>
                    </a:lnTo>
                    <a:lnTo>
                      <a:pt x="2377" y="1506"/>
                    </a:lnTo>
                    <a:lnTo>
                      <a:pt x="2404" y="1436"/>
                    </a:lnTo>
                    <a:lnTo>
                      <a:pt x="2412" y="1419"/>
                    </a:lnTo>
                    <a:lnTo>
                      <a:pt x="2424" y="1405"/>
                    </a:lnTo>
                    <a:lnTo>
                      <a:pt x="2438" y="1395"/>
                    </a:lnTo>
                    <a:lnTo>
                      <a:pt x="2455" y="1389"/>
                    </a:lnTo>
                    <a:lnTo>
                      <a:pt x="2474" y="1388"/>
                    </a:lnTo>
                    <a:lnTo>
                      <a:pt x="2492" y="1391"/>
                    </a:lnTo>
                    <a:lnTo>
                      <a:pt x="2509" y="1400"/>
                    </a:lnTo>
                    <a:lnTo>
                      <a:pt x="2523" y="1411"/>
                    </a:lnTo>
                    <a:lnTo>
                      <a:pt x="2533" y="1426"/>
                    </a:lnTo>
                    <a:lnTo>
                      <a:pt x="2539" y="1443"/>
                    </a:lnTo>
                    <a:lnTo>
                      <a:pt x="2541" y="1461"/>
                    </a:lnTo>
                    <a:lnTo>
                      <a:pt x="2537" y="1480"/>
                    </a:lnTo>
                    <a:lnTo>
                      <a:pt x="2509" y="1556"/>
                    </a:lnTo>
                    <a:lnTo>
                      <a:pt x="2476" y="1630"/>
                    </a:lnTo>
                    <a:lnTo>
                      <a:pt x="2438" y="1701"/>
                    </a:lnTo>
                    <a:lnTo>
                      <a:pt x="2395" y="1770"/>
                    </a:lnTo>
                    <a:lnTo>
                      <a:pt x="2348" y="1835"/>
                    </a:lnTo>
                    <a:lnTo>
                      <a:pt x="2295" y="1896"/>
                    </a:lnTo>
                    <a:lnTo>
                      <a:pt x="2239" y="1955"/>
                    </a:lnTo>
                    <a:lnTo>
                      <a:pt x="2239" y="2835"/>
                    </a:lnTo>
                    <a:lnTo>
                      <a:pt x="2236" y="2854"/>
                    </a:lnTo>
                    <a:lnTo>
                      <a:pt x="2230" y="2871"/>
                    </a:lnTo>
                    <a:lnTo>
                      <a:pt x="2218" y="2884"/>
                    </a:lnTo>
                    <a:lnTo>
                      <a:pt x="2204" y="2896"/>
                    </a:lnTo>
                    <a:lnTo>
                      <a:pt x="2187" y="2902"/>
                    </a:lnTo>
                    <a:lnTo>
                      <a:pt x="2168" y="2906"/>
                    </a:lnTo>
                    <a:lnTo>
                      <a:pt x="865" y="2906"/>
                    </a:lnTo>
                    <a:lnTo>
                      <a:pt x="847" y="2902"/>
                    </a:lnTo>
                    <a:lnTo>
                      <a:pt x="830" y="2896"/>
                    </a:lnTo>
                    <a:lnTo>
                      <a:pt x="816" y="2884"/>
                    </a:lnTo>
                    <a:lnTo>
                      <a:pt x="805" y="2871"/>
                    </a:lnTo>
                    <a:lnTo>
                      <a:pt x="798" y="2854"/>
                    </a:lnTo>
                    <a:lnTo>
                      <a:pt x="796" y="2835"/>
                    </a:lnTo>
                    <a:lnTo>
                      <a:pt x="796" y="2596"/>
                    </a:lnTo>
                    <a:lnTo>
                      <a:pt x="558" y="2631"/>
                    </a:lnTo>
                    <a:lnTo>
                      <a:pt x="555" y="2631"/>
                    </a:lnTo>
                    <a:lnTo>
                      <a:pt x="551" y="2631"/>
                    </a:lnTo>
                    <a:lnTo>
                      <a:pt x="549" y="2630"/>
                    </a:lnTo>
                    <a:lnTo>
                      <a:pt x="503" y="2627"/>
                    </a:lnTo>
                    <a:lnTo>
                      <a:pt x="461" y="2618"/>
                    </a:lnTo>
                    <a:lnTo>
                      <a:pt x="421" y="2602"/>
                    </a:lnTo>
                    <a:lnTo>
                      <a:pt x="384" y="2582"/>
                    </a:lnTo>
                    <a:lnTo>
                      <a:pt x="350" y="2557"/>
                    </a:lnTo>
                    <a:lnTo>
                      <a:pt x="321" y="2526"/>
                    </a:lnTo>
                    <a:lnTo>
                      <a:pt x="295" y="2493"/>
                    </a:lnTo>
                    <a:lnTo>
                      <a:pt x="274" y="2455"/>
                    </a:lnTo>
                    <a:lnTo>
                      <a:pt x="260" y="2415"/>
                    </a:lnTo>
                    <a:lnTo>
                      <a:pt x="249" y="2373"/>
                    </a:lnTo>
                    <a:lnTo>
                      <a:pt x="246" y="2329"/>
                    </a:lnTo>
                    <a:lnTo>
                      <a:pt x="246" y="1991"/>
                    </a:lnTo>
                    <a:lnTo>
                      <a:pt x="211" y="1991"/>
                    </a:lnTo>
                    <a:lnTo>
                      <a:pt x="176" y="1989"/>
                    </a:lnTo>
                    <a:lnTo>
                      <a:pt x="143" y="1983"/>
                    </a:lnTo>
                    <a:lnTo>
                      <a:pt x="114" y="1973"/>
                    </a:lnTo>
                    <a:lnTo>
                      <a:pt x="87" y="1961"/>
                    </a:lnTo>
                    <a:lnTo>
                      <a:pt x="62" y="1944"/>
                    </a:lnTo>
                    <a:lnTo>
                      <a:pt x="41" y="1924"/>
                    </a:lnTo>
                    <a:lnTo>
                      <a:pt x="24" y="1900"/>
                    </a:lnTo>
                    <a:lnTo>
                      <a:pt x="12" y="1874"/>
                    </a:lnTo>
                    <a:lnTo>
                      <a:pt x="3" y="1846"/>
                    </a:lnTo>
                    <a:lnTo>
                      <a:pt x="0" y="1817"/>
                    </a:lnTo>
                    <a:lnTo>
                      <a:pt x="0" y="1787"/>
                    </a:lnTo>
                    <a:lnTo>
                      <a:pt x="5" y="1756"/>
                    </a:lnTo>
                    <a:lnTo>
                      <a:pt x="16" y="1724"/>
                    </a:lnTo>
                    <a:lnTo>
                      <a:pt x="30" y="1693"/>
                    </a:lnTo>
                    <a:lnTo>
                      <a:pt x="247" y="1279"/>
                    </a:lnTo>
                    <a:lnTo>
                      <a:pt x="247" y="1114"/>
                    </a:lnTo>
                    <a:lnTo>
                      <a:pt x="250" y="1034"/>
                    </a:lnTo>
                    <a:lnTo>
                      <a:pt x="257" y="956"/>
                    </a:lnTo>
                    <a:lnTo>
                      <a:pt x="271" y="878"/>
                    </a:lnTo>
                    <a:lnTo>
                      <a:pt x="289" y="802"/>
                    </a:lnTo>
                    <a:lnTo>
                      <a:pt x="313" y="728"/>
                    </a:lnTo>
                    <a:lnTo>
                      <a:pt x="341" y="655"/>
                    </a:lnTo>
                    <a:lnTo>
                      <a:pt x="374" y="586"/>
                    </a:lnTo>
                    <a:lnTo>
                      <a:pt x="412" y="518"/>
                    </a:lnTo>
                    <a:lnTo>
                      <a:pt x="453" y="453"/>
                    </a:lnTo>
                    <a:lnTo>
                      <a:pt x="498" y="390"/>
                    </a:lnTo>
                    <a:lnTo>
                      <a:pt x="549" y="330"/>
                    </a:lnTo>
                    <a:lnTo>
                      <a:pt x="602" y="274"/>
                    </a:lnTo>
                    <a:lnTo>
                      <a:pt x="659" y="223"/>
                    </a:lnTo>
                    <a:lnTo>
                      <a:pt x="721" y="173"/>
                    </a:lnTo>
                    <a:lnTo>
                      <a:pt x="785" y="129"/>
                    </a:lnTo>
                    <a:lnTo>
                      <a:pt x="854" y="89"/>
                    </a:lnTo>
                    <a:lnTo>
                      <a:pt x="924" y="52"/>
                    </a:lnTo>
                    <a:lnTo>
                      <a:pt x="983" y="27"/>
                    </a:lnTo>
                    <a:lnTo>
                      <a:pt x="1045" y="3"/>
                    </a:lnTo>
                    <a:lnTo>
                      <a:pt x="10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</p:grpSp>
        <p:grpSp>
          <p:nvGrpSpPr>
            <p:cNvPr id="22" name="Group 16"/>
            <p:cNvGrpSpPr/>
            <p:nvPr/>
          </p:nvGrpSpPr>
          <p:grpSpPr>
            <a:xfrm>
              <a:off x="5786184" y="3287967"/>
              <a:ext cx="419616" cy="437148"/>
              <a:chOff x="708025" y="1916113"/>
              <a:chExt cx="531813" cy="554037"/>
            </a:xfrm>
            <a:solidFill>
              <a:srgbClr val="FFFFFF"/>
            </a:solidFill>
          </p:grpSpPr>
          <p:sp>
            <p:nvSpPr>
              <p:cNvPr id="38" name="Freeform 93"/>
              <p:cNvSpPr/>
              <p:nvPr/>
            </p:nvSpPr>
            <p:spPr bwMode="auto">
              <a:xfrm>
                <a:off x="708025" y="1916113"/>
                <a:ext cx="307975" cy="457200"/>
              </a:xfrm>
              <a:custGeom>
                <a:avLst/>
                <a:gdLst>
                  <a:gd name="T0" fmla="*/ 1457 w 1939"/>
                  <a:gd name="T1" fmla="*/ 4 h 2887"/>
                  <a:gd name="T2" fmla="*/ 1621 w 1939"/>
                  <a:gd name="T3" fmla="*/ 49 h 2887"/>
                  <a:gd name="T4" fmla="*/ 1761 w 1939"/>
                  <a:gd name="T5" fmla="*/ 140 h 2887"/>
                  <a:gd name="T6" fmla="*/ 1865 w 1939"/>
                  <a:gd name="T7" fmla="*/ 268 h 2887"/>
                  <a:gd name="T8" fmla="*/ 1927 w 1939"/>
                  <a:gd name="T9" fmla="*/ 426 h 2887"/>
                  <a:gd name="T10" fmla="*/ 1939 w 1939"/>
                  <a:gd name="T11" fmla="*/ 1064 h 2887"/>
                  <a:gd name="T12" fmla="*/ 1918 w 1939"/>
                  <a:gd name="T13" fmla="*/ 1175 h 2887"/>
                  <a:gd name="T14" fmla="*/ 1861 w 1939"/>
                  <a:gd name="T15" fmla="*/ 1269 h 2887"/>
                  <a:gd name="T16" fmla="*/ 1831 w 1939"/>
                  <a:gd name="T17" fmla="*/ 1784 h 2887"/>
                  <a:gd name="T18" fmla="*/ 1799 w 1939"/>
                  <a:gd name="T19" fmla="*/ 1825 h 2887"/>
                  <a:gd name="T20" fmla="*/ 1745 w 1939"/>
                  <a:gd name="T21" fmla="*/ 1832 h 2887"/>
                  <a:gd name="T22" fmla="*/ 1703 w 1939"/>
                  <a:gd name="T23" fmla="*/ 1801 h 2887"/>
                  <a:gd name="T24" fmla="*/ 1694 w 1939"/>
                  <a:gd name="T25" fmla="*/ 1260 h 2887"/>
                  <a:gd name="T26" fmla="*/ 1712 w 1939"/>
                  <a:gd name="T27" fmla="*/ 1213 h 2887"/>
                  <a:gd name="T28" fmla="*/ 1764 w 1939"/>
                  <a:gd name="T29" fmla="*/ 1165 h 2887"/>
                  <a:gd name="T30" fmla="*/ 1796 w 1939"/>
                  <a:gd name="T31" fmla="*/ 1092 h 2887"/>
                  <a:gd name="T32" fmla="*/ 1796 w 1939"/>
                  <a:gd name="T33" fmla="*/ 492 h 2887"/>
                  <a:gd name="T34" fmla="*/ 1751 w 1939"/>
                  <a:gd name="T35" fmla="*/ 354 h 2887"/>
                  <a:gd name="T36" fmla="*/ 1664 w 1939"/>
                  <a:gd name="T37" fmla="*/ 242 h 2887"/>
                  <a:gd name="T38" fmla="*/ 1543 w 1939"/>
                  <a:gd name="T39" fmla="*/ 168 h 2887"/>
                  <a:gd name="T40" fmla="*/ 1398 w 1939"/>
                  <a:gd name="T41" fmla="*/ 141 h 2887"/>
                  <a:gd name="T42" fmla="*/ 1186 w 1939"/>
                  <a:gd name="T43" fmla="*/ 154 h 2887"/>
                  <a:gd name="T44" fmla="*/ 1057 w 1939"/>
                  <a:gd name="T45" fmla="*/ 213 h 2887"/>
                  <a:gd name="T46" fmla="*/ 957 w 1939"/>
                  <a:gd name="T47" fmla="*/ 313 h 2887"/>
                  <a:gd name="T48" fmla="*/ 897 w 1939"/>
                  <a:gd name="T49" fmla="*/ 443 h 2887"/>
                  <a:gd name="T50" fmla="*/ 884 w 1939"/>
                  <a:gd name="T51" fmla="*/ 1064 h 2887"/>
                  <a:gd name="T52" fmla="*/ 904 w 1939"/>
                  <a:gd name="T53" fmla="*/ 1143 h 2887"/>
                  <a:gd name="T54" fmla="*/ 958 w 1939"/>
                  <a:gd name="T55" fmla="*/ 1203 h 2887"/>
                  <a:gd name="T56" fmla="*/ 987 w 1939"/>
                  <a:gd name="T57" fmla="*/ 1243 h 2887"/>
                  <a:gd name="T58" fmla="*/ 987 w 1939"/>
                  <a:gd name="T59" fmla="*/ 1786 h 2887"/>
                  <a:gd name="T60" fmla="*/ 954 w 1939"/>
                  <a:gd name="T61" fmla="*/ 1838 h 2887"/>
                  <a:gd name="T62" fmla="*/ 904 w 1939"/>
                  <a:gd name="T63" fmla="*/ 1865 h 2887"/>
                  <a:gd name="T64" fmla="*/ 824 w 1939"/>
                  <a:gd name="T65" fmla="*/ 1908 h 2887"/>
                  <a:gd name="T66" fmla="*/ 710 w 1939"/>
                  <a:gd name="T67" fmla="*/ 1972 h 2887"/>
                  <a:gd name="T68" fmla="*/ 572 w 1939"/>
                  <a:gd name="T69" fmla="*/ 2055 h 2887"/>
                  <a:gd name="T70" fmla="*/ 420 w 1939"/>
                  <a:gd name="T71" fmla="*/ 2156 h 2887"/>
                  <a:gd name="T72" fmla="*/ 261 w 1939"/>
                  <a:gd name="T73" fmla="*/ 2274 h 2887"/>
                  <a:gd name="T74" fmla="*/ 165 w 1939"/>
                  <a:gd name="T75" fmla="*/ 2367 h 2887"/>
                  <a:gd name="T76" fmla="*/ 140 w 1939"/>
                  <a:gd name="T77" fmla="*/ 2458 h 2887"/>
                  <a:gd name="T78" fmla="*/ 131 w 1939"/>
                  <a:gd name="T79" fmla="*/ 2852 h 2887"/>
                  <a:gd name="T80" fmla="*/ 88 w 1939"/>
                  <a:gd name="T81" fmla="*/ 2885 h 2887"/>
                  <a:gd name="T82" fmla="*/ 34 w 1939"/>
                  <a:gd name="T83" fmla="*/ 2877 h 2887"/>
                  <a:gd name="T84" fmla="*/ 2 w 1939"/>
                  <a:gd name="T85" fmla="*/ 2836 h 2887"/>
                  <a:gd name="T86" fmla="*/ 2 w 1939"/>
                  <a:gd name="T87" fmla="*/ 2418 h 2887"/>
                  <a:gd name="T88" fmla="*/ 39 w 1939"/>
                  <a:gd name="T89" fmla="*/ 2303 h 2887"/>
                  <a:gd name="T90" fmla="*/ 118 w 1939"/>
                  <a:gd name="T91" fmla="*/ 2209 h 2887"/>
                  <a:gd name="T92" fmla="*/ 287 w 1939"/>
                  <a:gd name="T93" fmla="*/ 2078 h 2887"/>
                  <a:gd name="T94" fmla="*/ 452 w 1939"/>
                  <a:gd name="T95" fmla="*/ 1965 h 2887"/>
                  <a:gd name="T96" fmla="*/ 603 w 1939"/>
                  <a:gd name="T97" fmla="*/ 1871 h 2887"/>
                  <a:gd name="T98" fmla="*/ 731 w 1939"/>
                  <a:gd name="T99" fmla="*/ 1798 h 2887"/>
                  <a:gd name="T100" fmla="*/ 826 w 1939"/>
                  <a:gd name="T101" fmla="*/ 1747 h 2887"/>
                  <a:gd name="T102" fmla="*/ 822 w 1939"/>
                  <a:gd name="T103" fmla="*/ 1269 h 2887"/>
                  <a:gd name="T104" fmla="*/ 764 w 1939"/>
                  <a:gd name="T105" fmla="*/ 1175 h 2887"/>
                  <a:gd name="T106" fmla="*/ 744 w 1939"/>
                  <a:gd name="T107" fmla="*/ 1064 h 2887"/>
                  <a:gd name="T108" fmla="*/ 756 w 1939"/>
                  <a:gd name="T109" fmla="*/ 426 h 2887"/>
                  <a:gd name="T110" fmla="*/ 818 w 1939"/>
                  <a:gd name="T111" fmla="*/ 268 h 2887"/>
                  <a:gd name="T112" fmla="*/ 922 w 1939"/>
                  <a:gd name="T113" fmla="*/ 140 h 2887"/>
                  <a:gd name="T114" fmla="*/ 1062 w 1939"/>
                  <a:gd name="T115" fmla="*/ 49 h 2887"/>
                  <a:gd name="T116" fmla="*/ 1226 w 1939"/>
                  <a:gd name="T117" fmla="*/ 4 h 2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39" h="2887">
                    <a:moveTo>
                      <a:pt x="1285" y="0"/>
                    </a:moveTo>
                    <a:lnTo>
                      <a:pt x="1398" y="0"/>
                    </a:lnTo>
                    <a:lnTo>
                      <a:pt x="1457" y="4"/>
                    </a:lnTo>
                    <a:lnTo>
                      <a:pt x="1514" y="13"/>
                    </a:lnTo>
                    <a:lnTo>
                      <a:pt x="1569" y="28"/>
                    </a:lnTo>
                    <a:lnTo>
                      <a:pt x="1621" y="49"/>
                    </a:lnTo>
                    <a:lnTo>
                      <a:pt x="1670" y="75"/>
                    </a:lnTo>
                    <a:lnTo>
                      <a:pt x="1717" y="106"/>
                    </a:lnTo>
                    <a:lnTo>
                      <a:pt x="1761" y="140"/>
                    </a:lnTo>
                    <a:lnTo>
                      <a:pt x="1799" y="179"/>
                    </a:lnTo>
                    <a:lnTo>
                      <a:pt x="1834" y="223"/>
                    </a:lnTo>
                    <a:lnTo>
                      <a:pt x="1865" y="268"/>
                    </a:lnTo>
                    <a:lnTo>
                      <a:pt x="1891" y="318"/>
                    </a:lnTo>
                    <a:lnTo>
                      <a:pt x="1912" y="371"/>
                    </a:lnTo>
                    <a:lnTo>
                      <a:pt x="1927" y="426"/>
                    </a:lnTo>
                    <a:lnTo>
                      <a:pt x="1936" y="483"/>
                    </a:lnTo>
                    <a:lnTo>
                      <a:pt x="1939" y="542"/>
                    </a:lnTo>
                    <a:lnTo>
                      <a:pt x="1939" y="1064"/>
                    </a:lnTo>
                    <a:lnTo>
                      <a:pt x="1936" y="1103"/>
                    </a:lnTo>
                    <a:lnTo>
                      <a:pt x="1930" y="1140"/>
                    </a:lnTo>
                    <a:lnTo>
                      <a:pt x="1918" y="1175"/>
                    </a:lnTo>
                    <a:lnTo>
                      <a:pt x="1903" y="1208"/>
                    </a:lnTo>
                    <a:lnTo>
                      <a:pt x="1884" y="1240"/>
                    </a:lnTo>
                    <a:lnTo>
                      <a:pt x="1861" y="1269"/>
                    </a:lnTo>
                    <a:lnTo>
                      <a:pt x="1834" y="1295"/>
                    </a:lnTo>
                    <a:lnTo>
                      <a:pt x="1834" y="1764"/>
                    </a:lnTo>
                    <a:lnTo>
                      <a:pt x="1831" y="1784"/>
                    </a:lnTo>
                    <a:lnTo>
                      <a:pt x="1825" y="1801"/>
                    </a:lnTo>
                    <a:lnTo>
                      <a:pt x="1814" y="1814"/>
                    </a:lnTo>
                    <a:lnTo>
                      <a:pt x="1799" y="1825"/>
                    </a:lnTo>
                    <a:lnTo>
                      <a:pt x="1782" y="1832"/>
                    </a:lnTo>
                    <a:lnTo>
                      <a:pt x="1764" y="1835"/>
                    </a:lnTo>
                    <a:lnTo>
                      <a:pt x="1745" y="1832"/>
                    </a:lnTo>
                    <a:lnTo>
                      <a:pt x="1728" y="1825"/>
                    </a:lnTo>
                    <a:lnTo>
                      <a:pt x="1714" y="1814"/>
                    </a:lnTo>
                    <a:lnTo>
                      <a:pt x="1703" y="1801"/>
                    </a:lnTo>
                    <a:lnTo>
                      <a:pt x="1696" y="1784"/>
                    </a:lnTo>
                    <a:lnTo>
                      <a:pt x="1694" y="1764"/>
                    </a:lnTo>
                    <a:lnTo>
                      <a:pt x="1694" y="1260"/>
                    </a:lnTo>
                    <a:lnTo>
                      <a:pt x="1696" y="1243"/>
                    </a:lnTo>
                    <a:lnTo>
                      <a:pt x="1701" y="1227"/>
                    </a:lnTo>
                    <a:lnTo>
                      <a:pt x="1712" y="1213"/>
                    </a:lnTo>
                    <a:lnTo>
                      <a:pt x="1725" y="1203"/>
                    </a:lnTo>
                    <a:lnTo>
                      <a:pt x="1746" y="1186"/>
                    </a:lnTo>
                    <a:lnTo>
                      <a:pt x="1764" y="1165"/>
                    </a:lnTo>
                    <a:lnTo>
                      <a:pt x="1779" y="1143"/>
                    </a:lnTo>
                    <a:lnTo>
                      <a:pt x="1790" y="1119"/>
                    </a:lnTo>
                    <a:lnTo>
                      <a:pt x="1796" y="1092"/>
                    </a:lnTo>
                    <a:lnTo>
                      <a:pt x="1798" y="1064"/>
                    </a:lnTo>
                    <a:lnTo>
                      <a:pt x="1798" y="542"/>
                    </a:lnTo>
                    <a:lnTo>
                      <a:pt x="1796" y="492"/>
                    </a:lnTo>
                    <a:lnTo>
                      <a:pt x="1786" y="443"/>
                    </a:lnTo>
                    <a:lnTo>
                      <a:pt x="1772" y="397"/>
                    </a:lnTo>
                    <a:lnTo>
                      <a:pt x="1751" y="354"/>
                    </a:lnTo>
                    <a:lnTo>
                      <a:pt x="1727" y="313"/>
                    </a:lnTo>
                    <a:lnTo>
                      <a:pt x="1697" y="276"/>
                    </a:lnTo>
                    <a:lnTo>
                      <a:pt x="1664" y="242"/>
                    </a:lnTo>
                    <a:lnTo>
                      <a:pt x="1627" y="213"/>
                    </a:lnTo>
                    <a:lnTo>
                      <a:pt x="1586" y="188"/>
                    </a:lnTo>
                    <a:lnTo>
                      <a:pt x="1543" y="168"/>
                    </a:lnTo>
                    <a:lnTo>
                      <a:pt x="1496" y="154"/>
                    </a:lnTo>
                    <a:lnTo>
                      <a:pt x="1448" y="144"/>
                    </a:lnTo>
                    <a:lnTo>
                      <a:pt x="1398" y="141"/>
                    </a:lnTo>
                    <a:lnTo>
                      <a:pt x="1285" y="141"/>
                    </a:lnTo>
                    <a:lnTo>
                      <a:pt x="1235" y="144"/>
                    </a:lnTo>
                    <a:lnTo>
                      <a:pt x="1186" y="154"/>
                    </a:lnTo>
                    <a:lnTo>
                      <a:pt x="1141" y="168"/>
                    </a:lnTo>
                    <a:lnTo>
                      <a:pt x="1097" y="189"/>
                    </a:lnTo>
                    <a:lnTo>
                      <a:pt x="1057" y="213"/>
                    </a:lnTo>
                    <a:lnTo>
                      <a:pt x="1019" y="243"/>
                    </a:lnTo>
                    <a:lnTo>
                      <a:pt x="985" y="276"/>
                    </a:lnTo>
                    <a:lnTo>
                      <a:pt x="957" y="313"/>
                    </a:lnTo>
                    <a:lnTo>
                      <a:pt x="931" y="354"/>
                    </a:lnTo>
                    <a:lnTo>
                      <a:pt x="912" y="397"/>
                    </a:lnTo>
                    <a:lnTo>
                      <a:pt x="897" y="443"/>
                    </a:lnTo>
                    <a:lnTo>
                      <a:pt x="887" y="492"/>
                    </a:lnTo>
                    <a:lnTo>
                      <a:pt x="884" y="542"/>
                    </a:lnTo>
                    <a:lnTo>
                      <a:pt x="884" y="1064"/>
                    </a:lnTo>
                    <a:lnTo>
                      <a:pt x="886" y="1092"/>
                    </a:lnTo>
                    <a:lnTo>
                      <a:pt x="894" y="1119"/>
                    </a:lnTo>
                    <a:lnTo>
                      <a:pt x="904" y="1143"/>
                    </a:lnTo>
                    <a:lnTo>
                      <a:pt x="918" y="1165"/>
                    </a:lnTo>
                    <a:lnTo>
                      <a:pt x="936" y="1186"/>
                    </a:lnTo>
                    <a:lnTo>
                      <a:pt x="958" y="1203"/>
                    </a:lnTo>
                    <a:lnTo>
                      <a:pt x="971" y="1213"/>
                    </a:lnTo>
                    <a:lnTo>
                      <a:pt x="981" y="1227"/>
                    </a:lnTo>
                    <a:lnTo>
                      <a:pt x="987" y="1243"/>
                    </a:lnTo>
                    <a:lnTo>
                      <a:pt x="989" y="1260"/>
                    </a:lnTo>
                    <a:lnTo>
                      <a:pt x="989" y="1764"/>
                    </a:lnTo>
                    <a:lnTo>
                      <a:pt x="987" y="1786"/>
                    </a:lnTo>
                    <a:lnTo>
                      <a:pt x="980" y="1805"/>
                    </a:lnTo>
                    <a:lnTo>
                      <a:pt x="969" y="1823"/>
                    </a:lnTo>
                    <a:lnTo>
                      <a:pt x="954" y="1838"/>
                    </a:lnTo>
                    <a:lnTo>
                      <a:pt x="937" y="1849"/>
                    </a:lnTo>
                    <a:lnTo>
                      <a:pt x="924" y="1856"/>
                    </a:lnTo>
                    <a:lnTo>
                      <a:pt x="904" y="1865"/>
                    </a:lnTo>
                    <a:lnTo>
                      <a:pt x="882" y="1877"/>
                    </a:lnTo>
                    <a:lnTo>
                      <a:pt x="854" y="1891"/>
                    </a:lnTo>
                    <a:lnTo>
                      <a:pt x="824" y="1908"/>
                    </a:lnTo>
                    <a:lnTo>
                      <a:pt x="789" y="1926"/>
                    </a:lnTo>
                    <a:lnTo>
                      <a:pt x="751" y="1947"/>
                    </a:lnTo>
                    <a:lnTo>
                      <a:pt x="710" y="1972"/>
                    </a:lnTo>
                    <a:lnTo>
                      <a:pt x="666" y="1997"/>
                    </a:lnTo>
                    <a:lnTo>
                      <a:pt x="620" y="2025"/>
                    </a:lnTo>
                    <a:lnTo>
                      <a:pt x="572" y="2055"/>
                    </a:lnTo>
                    <a:lnTo>
                      <a:pt x="523" y="2087"/>
                    </a:lnTo>
                    <a:lnTo>
                      <a:pt x="472" y="2121"/>
                    </a:lnTo>
                    <a:lnTo>
                      <a:pt x="420" y="2156"/>
                    </a:lnTo>
                    <a:lnTo>
                      <a:pt x="367" y="2194"/>
                    </a:lnTo>
                    <a:lnTo>
                      <a:pt x="314" y="2234"/>
                    </a:lnTo>
                    <a:lnTo>
                      <a:pt x="261" y="2274"/>
                    </a:lnTo>
                    <a:lnTo>
                      <a:pt x="206" y="2318"/>
                    </a:lnTo>
                    <a:lnTo>
                      <a:pt x="184" y="2340"/>
                    </a:lnTo>
                    <a:lnTo>
                      <a:pt x="165" y="2367"/>
                    </a:lnTo>
                    <a:lnTo>
                      <a:pt x="151" y="2395"/>
                    </a:lnTo>
                    <a:lnTo>
                      <a:pt x="144" y="2426"/>
                    </a:lnTo>
                    <a:lnTo>
                      <a:pt x="140" y="2458"/>
                    </a:lnTo>
                    <a:lnTo>
                      <a:pt x="140" y="2817"/>
                    </a:lnTo>
                    <a:lnTo>
                      <a:pt x="137" y="2836"/>
                    </a:lnTo>
                    <a:lnTo>
                      <a:pt x="131" y="2852"/>
                    </a:lnTo>
                    <a:lnTo>
                      <a:pt x="120" y="2867"/>
                    </a:lnTo>
                    <a:lnTo>
                      <a:pt x="105" y="2877"/>
                    </a:lnTo>
                    <a:lnTo>
                      <a:pt x="88" y="2885"/>
                    </a:lnTo>
                    <a:lnTo>
                      <a:pt x="70" y="2887"/>
                    </a:lnTo>
                    <a:lnTo>
                      <a:pt x="51" y="2885"/>
                    </a:lnTo>
                    <a:lnTo>
                      <a:pt x="34" y="2877"/>
                    </a:lnTo>
                    <a:lnTo>
                      <a:pt x="20" y="2867"/>
                    </a:lnTo>
                    <a:lnTo>
                      <a:pt x="10" y="2852"/>
                    </a:lnTo>
                    <a:lnTo>
                      <a:pt x="2" y="2836"/>
                    </a:lnTo>
                    <a:lnTo>
                      <a:pt x="0" y="2817"/>
                    </a:lnTo>
                    <a:lnTo>
                      <a:pt x="0" y="2458"/>
                    </a:lnTo>
                    <a:lnTo>
                      <a:pt x="2" y="2418"/>
                    </a:lnTo>
                    <a:lnTo>
                      <a:pt x="10" y="2377"/>
                    </a:lnTo>
                    <a:lnTo>
                      <a:pt x="22" y="2339"/>
                    </a:lnTo>
                    <a:lnTo>
                      <a:pt x="39" y="2303"/>
                    </a:lnTo>
                    <a:lnTo>
                      <a:pt x="62" y="2269"/>
                    </a:lnTo>
                    <a:lnTo>
                      <a:pt x="87" y="2237"/>
                    </a:lnTo>
                    <a:lnTo>
                      <a:pt x="118" y="2209"/>
                    </a:lnTo>
                    <a:lnTo>
                      <a:pt x="174" y="2163"/>
                    </a:lnTo>
                    <a:lnTo>
                      <a:pt x="231" y="2120"/>
                    </a:lnTo>
                    <a:lnTo>
                      <a:pt x="287" y="2078"/>
                    </a:lnTo>
                    <a:lnTo>
                      <a:pt x="344" y="2039"/>
                    </a:lnTo>
                    <a:lnTo>
                      <a:pt x="398" y="2001"/>
                    </a:lnTo>
                    <a:lnTo>
                      <a:pt x="452" y="1965"/>
                    </a:lnTo>
                    <a:lnTo>
                      <a:pt x="504" y="1931"/>
                    </a:lnTo>
                    <a:lnTo>
                      <a:pt x="555" y="1901"/>
                    </a:lnTo>
                    <a:lnTo>
                      <a:pt x="603" y="1871"/>
                    </a:lnTo>
                    <a:lnTo>
                      <a:pt x="649" y="1844"/>
                    </a:lnTo>
                    <a:lnTo>
                      <a:pt x="692" y="1820"/>
                    </a:lnTo>
                    <a:lnTo>
                      <a:pt x="731" y="1798"/>
                    </a:lnTo>
                    <a:lnTo>
                      <a:pt x="767" y="1778"/>
                    </a:lnTo>
                    <a:lnTo>
                      <a:pt x="799" y="1761"/>
                    </a:lnTo>
                    <a:lnTo>
                      <a:pt x="826" y="1747"/>
                    </a:lnTo>
                    <a:lnTo>
                      <a:pt x="849" y="1736"/>
                    </a:lnTo>
                    <a:lnTo>
                      <a:pt x="849" y="1295"/>
                    </a:lnTo>
                    <a:lnTo>
                      <a:pt x="822" y="1269"/>
                    </a:lnTo>
                    <a:lnTo>
                      <a:pt x="799" y="1240"/>
                    </a:lnTo>
                    <a:lnTo>
                      <a:pt x="780" y="1208"/>
                    </a:lnTo>
                    <a:lnTo>
                      <a:pt x="764" y="1175"/>
                    </a:lnTo>
                    <a:lnTo>
                      <a:pt x="753" y="1140"/>
                    </a:lnTo>
                    <a:lnTo>
                      <a:pt x="746" y="1103"/>
                    </a:lnTo>
                    <a:lnTo>
                      <a:pt x="744" y="1064"/>
                    </a:lnTo>
                    <a:lnTo>
                      <a:pt x="744" y="542"/>
                    </a:lnTo>
                    <a:lnTo>
                      <a:pt x="747" y="483"/>
                    </a:lnTo>
                    <a:lnTo>
                      <a:pt x="756" y="426"/>
                    </a:lnTo>
                    <a:lnTo>
                      <a:pt x="771" y="371"/>
                    </a:lnTo>
                    <a:lnTo>
                      <a:pt x="792" y="318"/>
                    </a:lnTo>
                    <a:lnTo>
                      <a:pt x="818" y="268"/>
                    </a:lnTo>
                    <a:lnTo>
                      <a:pt x="848" y="223"/>
                    </a:lnTo>
                    <a:lnTo>
                      <a:pt x="883" y="179"/>
                    </a:lnTo>
                    <a:lnTo>
                      <a:pt x="922" y="140"/>
                    </a:lnTo>
                    <a:lnTo>
                      <a:pt x="966" y="106"/>
                    </a:lnTo>
                    <a:lnTo>
                      <a:pt x="1012" y="75"/>
                    </a:lnTo>
                    <a:lnTo>
                      <a:pt x="1062" y="49"/>
                    </a:lnTo>
                    <a:lnTo>
                      <a:pt x="1114" y="28"/>
                    </a:lnTo>
                    <a:lnTo>
                      <a:pt x="1169" y="13"/>
                    </a:lnTo>
                    <a:lnTo>
                      <a:pt x="1226" y="4"/>
                    </a:lnTo>
                    <a:lnTo>
                      <a:pt x="128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9" name="Freeform 94"/>
              <p:cNvSpPr>
                <a:spLocks noEditPoints="1"/>
              </p:cNvSpPr>
              <p:nvPr/>
            </p:nvSpPr>
            <p:spPr bwMode="auto">
              <a:xfrm>
                <a:off x="882650" y="2206625"/>
                <a:ext cx="77788" cy="263525"/>
              </a:xfrm>
              <a:custGeom>
                <a:avLst/>
                <a:gdLst>
                  <a:gd name="T0" fmla="*/ 144 w 487"/>
                  <a:gd name="T1" fmla="*/ 1406 h 1657"/>
                  <a:gd name="T2" fmla="*/ 335 w 487"/>
                  <a:gd name="T3" fmla="*/ 1404 h 1657"/>
                  <a:gd name="T4" fmla="*/ 264 w 487"/>
                  <a:gd name="T5" fmla="*/ 313 h 1657"/>
                  <a:gd name="T6" fmla="*/ 217 w 487"/>
                  <a:gd name="T7" fmla="*/ 313 h 1657"/>
                  <a:gd name="T8" fmla="*/ 416 w 487"/>
                  <a:gd name="T9" fmla="*/ 0 h 1657"/>
                  <a:gd name="T10" fmla="*/ 452 w 487"/>
                  <a:gd name="T11" fmla="*/ 9 h 1657"/>
                  <a:gd name="T12" fmla="*/ 477 w 487"/>
                  <a:gd name="T13" fmla="*/ 35 h 1657"/>
                  <a:gd name="T14" fmla="*/ 487 w 487"/>
                  <a:gd name="T15" fmla="*/ 70 h 1657"/>
                  <a:gd name="T16" fmla="*/ 476 w 487"/>
                  <a:gd name="T17" fmla="*/ 142 h 1657"/>
                  <a:gd name="T18" fmla="*/ 445 w 487"/>
                  <a:gd name="T19" fmla="*/ 206 h 1657"/>
                  <a:gd name="T20" fmla="*/ 477 w 487"/>
                  <a:gd name="T21" fmla="*/ 1431 h 1657"/>
                  <a:gd name="T22" fmla="*/ 466 w 487"/>
                  <a:gd name="T23" fmla="*/ 1470 h 1657"/>
                  <a:gd name="T24" fmla="*/ 284 w 487"/>
                  <a:gd name="T25" fmla="*/ 1638 h 1657"/>
                  <a:gd name="T26" fmla="*/ 254 w 487"/>
                  <a:gd name="T27" fmla="*/ 1655 h 1657"/>
                  <a:gd name="T28" fmla="*/ 221 w 487"/>
                  <a:gd name="T29" fmla="*/ 1655 h 1657"/>
                  <a:gd name="T30" fmla="*/ 190 w 487"/>
                  <a:gd name="T31" fmla="*/ 1639 h 1657"/>
                  <a:gd name="T32" fmla="*/ 14 w 487"/>
                  <a:gd name="T33" fmla="*/ 1478 h 1657"/>
                  <a:gd name="T34" fmla="*/ 2 w 487"/>
                  <a:gd name="T35" fmla="*/ 1450 h 1657"/>
                  <a:gd name="T36" fmla="*/ 54 w 487"/>
                  <a:gd name="T37" fmla="*/ 223 h 1657"/>
                  <a:gd name="T38" fmla="*/ 20 w 487"/>
                  <a:gd name="T39" fmla="*/ 168 h 1657"/>
                  <a:gd name="T40" fmla="*/ 2 w 487"/>
                  <a:gd name="T41" fmla="*/ 105 h 1657"/>
                  <a:gd name="T42" fmla="*/ 2 w 487"/>
                  <a:gd name="T43" fmla="*/ 52 h 1657"/>
                  <a:gd name="T44" fmla="*/ 20 w 487"/>
                  <a:gd name="T45" fmla="*/ 21 h 1657"/>
                  <a:gd name="T46" fmla="*/ 51 w 487"/>
                  <a:gd name="T47" fmla="*/ 3 h 1657"/>
                  <a:gd name="T48" fmla="*/ 88 w 487"/>
                  <a:gd name="T49" fmla="*/ 3 h 1657"/>
                  <a:gd name="T50" fmla="*/ 120 w 487"/>
                  <a:gd name="T51" fmla="*/ 21 h 1657"/>
                  <a:gd name="T52" fmla="*/ 137 w 487"/>
                  <a:gd name="T53" fmla="*/ 52 h 1657"/>
                  <a:gd name="T54" fmla="*/ 143 w 487"/>
                  <a:gd name="T55" fmla="*/ 95 h 1657"/>
                  <a:gd name="T56" fmla="*/ 163 w 487"/>
                  <a:gd name="T57" fmla="*/ 135 h 1657"/>
                  <a:gd name="T58" fmla="*/ 198 w 487"/>
                  <a:gd name="T59" fmla="*/ 164 h 1657"/>
                  <a:gd name="T60" fmla="*/ 244 w 487"/>
                  <a:gd name="T61" fmla="*/ 174 h 1657"/>
                  <a:gd name="T62" fmla="*/ 283 w 487"/>
                  <a:gd name="T63" fmla="*/ 166 h 1657"/>
                  <a:gd name="T64" fmla="*/ 306 w 487"/>
                  <a:gd name="T65" fmla="*/ 151 h 1657"/>
                  <a:gd name="T66" fmla="*/ 327 w 487"/>
                  <a:gd name="T67" fmla="*/ 131 h 1657"/>
                  <a:gd name="T68" fmla="*/ 344 w 487"/>
                  <a:gd name="T69" fmla="*/ 92 h 1657"/>
                  <a:gd name="T70" fmla="*/ 349 w 487"/>
                  <a:gd name="T71" fmla="*/ 52 h 1657"/>
                  <a:gd name="T72" fmla="*/ 366 w 487"/>
                  <a:gd name="T73" fmla="*/ 21 h 1657"/>
                  <a:gd name="T74" fmla="*/ 398 w 487"/>
                  <a:gd name="T75" fmla="*/ 3 h 1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7" h="1657">
                    <a:moveTo>
                      <a:pt x="190" y="308"/>
                    </a:moveTo>
                    <a:lnTo>
                      <a:pt x="144" y="1406"/>
                    </a:lnTo>
                    <a:lnTo>
                      <a:pt x="237" y="1492"/>
                    </a:lnTo>
                    <a:lnTo>
                      <a:pt x="335" y="1404"/>
                    </a:lnTo>
                    <a:lnTo>
                      <a:pt x="285" y="311"/>
                    </a:lnTo>
                    <a:lnTo>
                      <a:pt x="264" y="313"/>
                    </a:lnTo>
                    <a:lnTo>
                      <a:pt x="244" y="314"/>
                    </a:lnTo>
                    <a:lnTo>
                      <a:pt x="217" y="313"/>
                    </a:lnTo>
                    <a:lnTo>
                      <a:pt x="190" y="308"/>
                    </a:lnTo>
                    <a:close/>
                    <a:moveTo>
                      <a:pt x="416" y="0"/>
                    </a:moveTo>
                    <a:lnTo>
                      <a:pt x="435" y="3"/>
                    </a:lnTo>
                    <a:lnTo>
                      <a:pt x="452" y="9"/>
                    </a:lnTo>
                    <a:lnTo>
                      <a:pt x="466" y="21"/>
                    </a:lnTo>
                    <a:lnTo>
                      <a:pt x="477" y="35"/>
                    </a:lnTo>
                    <a:lnTo>
                      <a:pt x="484" y="52"/>
                    </a:lnTo>
                    <a:lnTo>
                      <a:pt x="487" y="70"/>
                    </a:lnTo>
                    <a:lnTo>
                      <a:pt x="484" y="107"/>
                    </a:lnTo>
                    <a:lnTo>
                      <a:pt x="476" y="142"/>
                    </a:lnTo>
                    <a:lnTo>
                      <a:pt x="463" y="176"/>
                    </a:lnTo>
                    <a:lnTo>
                      <a:pt x="445" y="206"/>
                    </a:lnTo>
                    <a:lnTo>
                      <a:pt x="422" y="234"/>
                    </a:lnTo>
                    <a:lnTo>
                      <a:pt x="477" y="1431"/>
                    </a:lnTo>
                    <a:lnTo>
                      <a:pt x="475" y="1451"/>
                    </a:lnTo>
                    <a:lnTo>
                      <a:pt x="466" y="1470"/>
                    </a:lnTo>
                    <a:lnTo>
                      <a:pt x="453" y="1486"/>
                    </a:lnTo>
                    <a:lnTo>
                      <a:pt x="284" y="1638"/>
                    </a:lnTo>
                    <a:lnTo>
                      <a:pt x="270" y="1649"/>
                    </a:lnTo>
                    <a:lnTo>
                      <a:pt x="254" y="1655"/>
                    </a:lnTo>
                    <a:lnTo>
                      <a:pt x="237" y="1657"/>
                    </a:lnTo>
                    <a:lnTo>
                      <a:pt x="221" y="1655"/>
                    </a:lnTo>
                    <a:lnTo>
                      <a:pt x="205" y="1649"/>
                    </a:lnTo>
                    <a:lnTo>
                      <a:pt x="190" y="1639"/>
                    </a:lnTo>
                    <a:lnTo>
                      <a:pt x="24" y="1489"/>
                    </a:lnTo>
                    <a:lnTo>
                      <a:pt x="14" y="1478"/>
                    </a:lnTo>
                    <a:lnTo>
                      <a:pt x="6" y="1465"/>
                    </a:lnTo>
                    <a:lnTo>
                      <a:pt x="2" y="1450"/>
                    </a:lnTo>
                    <a:lnTo>
                      <a:pt x="1" y="1434"/>
                    </a:lnTo>
                    <a:lnTo>
                      <a:pt x="54" y="223"/>
                    </a:lnTo>
                    <a:lnTo>
                      <a:pt x="35" y="198"/>
                    </a:lnTo>
                    <a:lnTo>
                      <a:pt x="20" y="168"/>
                    </a:lnTo>
                    <a:lnTo>
                      <a:pt x="10" y="137"/>
                    </a:lnTo>
                    <a:lnTo>
                      <a:pt x="2" y="105"/>
                    </a:lnTo>
                    <a:lnTo>
                      <a:pt x="0" y="71"/>
                    </a:lnTo>
                    <a:lnTo>
                      <a:pt x="2" y="52"/>
                    </a:lnTo>
                    <a:lnTo>
                      <a:pt x="10" y="36"/>
                    </a:lnTo>
                    <a:lnTo>
                      <a:pt x="20" y="21"/>
                    </a:lnTo>
                    <a:lnTo>
                      <a:pt x="34" y="10"/>
                    </a:lnTo>
                    <a:lnTo>
                      <a:pt x="51" y="3"/>
                    </a:lnTo>
                    <a:lnTo>
                      <a:pt x="70" y="1"/>
                    </a:lnTo>
                    <a:lnTo>
                      <a:pt x="88" y="3"/>
                    </a:lnTo>
                    <a:lnTo>
                      <a:pt x="105" y="10"/>
                    </a:lnTo>
                    <a:lnTo>
                      <a:pt x="120" y="21"/>
                    </a:lnTo>
                    <a:lnTo>
                      <a:pt x="131" y="36"/>
                    </a:lnTo>
                    <a:lnTo>
                      <a:pt x="137" y="52"/>
                    </a:lnTo>
                    <a:lnTo>
                      <a:pt x="140" y="71"/>
                    </a:lnTo>
                    <a:lnTo>
                      <a:pt x="143" y="95"/>
                    </a:lnTo>
                    <a:lnTo>
                      <a:pt x="151" y="116"/>
                    </a:lnTo>
                    <a:lnTo>
                      <a:pt x="163" y="135"/>
                    </a:lnTo>
                    <a:lnTo>
                      <a:pt x="179" y="151"/>
                    </a:lnTo>
                    <a:lnTo>
                      <a:pt x="198" y="164"/>
                    </a:lnTo>
                    <a:lnTo>
                      <a:pt x="219" y="171"/>
                    </a:lnTo>
                    <a:lnTo>
                      <a:pt x="244" y="174"/>
                    </a:lnTo>
                    <a:lnTo>
                      <a:pt x="264" y="172"/>
                    </a:lnTo>
                    <a:lnTo>
                      <a:pt x="283" y="166"/>
                    </a:lnTo>
                    <a:lnTo>
                      <a:pt x="301" y="156"/>
                    </a:lnTo>
                    <a:lnTo>
                      <a:pt x="306" y="151"/>
                    </a:lnTo>
                    <a:lnTo>
                      <a:pt x="313" y="147"/>
                    </a:lnTo>
                    <a:lnTo>
                      <a:pt x="327" y="131"/>
                    </a:lnTo>
                    <a:lnTo>
                      <a:pt x="337" y="113"/>
                    </a:lnTo>
                    <a:lnTo>
                      <a:pt x="344" y="92"/>
                    </a:lnTo>
                    <a:lnTo>
                      <a:pt x="346" y="70"/>
                    </a:lnTo>
                    <a:lnTo>
                      <a:pt x="349" y="52"/>
                    </a:lnTo>
                    <a:lnTo>
                      <a:pt x="355" y="35"/>
                    </a:lnTo>
                    <a:lnTo>
                      <a:pt x="366" y="21"/>
                    </a:lnTo>
                    <a:lnTo>
                      <a:pt x="381" y="9"/>
                    </a:lnTo>
                    <a:lnTo>
                      <a:pt x="398" y="3"/>
                    </a:lnTo>
                    <a:lnTo>
                      <a:pt x="4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40" name="Freeform 95"/>
              <p:cNvSpPr>
                <a:spLocks noEditPoints="1"/>
              </p:cNvSpPr>
              <p:nvPr/>
            </p:nvSpPr>
            <p:spPr bwMode="auto">
              <a:xfrm>
                <a:off x="1139825" y="2171700"/>
                <a:ext cx="100013" cy="100013"/>
              </a:xfrm>
              <a:custGeom>
                <a:avLst/>
                <a:gdLst>
                  <a:gd name="T0" fmla="*/ 140 w 632"/>
                  <a:gd name="T1" fmla="*/ 147 h 632"/>
                  <a:gd name="T2" fmla="*/ 140 w 632"/>
                  <a:gd name="T3" fmla="*/ 492 h 632"/>
                  <a:gd name="T4" fmla="*/ 487 w 632"/>
                  <a:gd name="T5" fmla="*/ 492 h 632"/>
                  <a:gd name="T6" fmla="*/ 476 w 632"/>
                  <a:gd name="T7" fmla="*/ 447 h 632"/>
                  <a:gd name="T8" fmla="*/ 460 w 632"/>
                  <a:gd name="T9" fmla="*/ 402 h 632"/>
                  <a:gd name="T10" fmla="*/ 440 w 632"/>
                  <a:gd name="T11" fmla="*/ 361 h 632"/>
                  <a:gd name="T12" fmla="*/ 416 w 632"/>
                  <a:gd name="T13" fmla="*/ 320 h 632"/>
                  <a:gd name="T14" fmla="*/ 387 w 632"/>
                  <a:gd name="T15" fmla="*/ 283 h 632"/>
                  <a:gd name="T16" fmla="*/ 352 w 632"/>
                  <a:gd name="T17" fmla="*/ 249 h 632"/>
                  <a:gd name="T18" fmla="*/ 314 w 632"/>
                  <a:gd name="T19" fmla="*/ 219 h 632"/>
                  <a:gd name="T20" fmla="*/ 274 w 632"/>
                  <a:gd name="T21" fmla="*/ 194 h 632"/>
                  <a:gd name="T22" fmla="*/ 232 w 632"/>
                  <a:gd name="T23" fmla="*/ 174 h 632"/>
                  <a:gd name="T24" fmla="*/ 187 w 632"/>
                  <a:gd name="T25" fmla="*/ 158 h 632"/>
                  <a:gd name="T26" fmla="*/ 140 w 632"/>
                  <a:gd name="T27" fmla="*/ 147 h 632"/>
                  <a:gd name="T28" fmla="*/ 70 w 632"/>
                  <a:gd name="T29" fmla="*/ 0 h 632"/>
                  <a:gd name="T30" fmla="*/ 123 w 632"/>
                  <a:gd name="T31" fmla="*/ 2 h 632"/>
                  <a:gd name="T32" fmla="*/ 176 w 632"/>
                  <a:gd name="T33" fmla="*/ 10 h 632"/>
                  <a:gd name="T34" fmla="*/ 227 w 632"/>
                  <a:gd name="T35" fmla="*/ 22 h 632"/>
                  <a:gd name="T36" fmla="*/ 277 w 632"/>
                  <a:gd name="T37" fmla="*/ 40 h 632"/>
                  <a:gd name="T38" fmla="*/ 325 w 632"/>
                  <a:gd name="T39" fmla="*/ 61 h 632"/>
                  <a:gd name="T40" fmla="*/ 371 w 632"/>
                  <a:gd name="T41" fmla="*/ 87 h 632"/>
                  <a:gd name="T42" fmla="*/ 413 w 632"/>
                  <a:gd name="T43" fmla="*/ 117 h 632"/>
                  <a:gd name="T44" fmla="*/ 454 w 632"/>
                  <a:gd name="T45" fmla="*/ 151 h 632"/>
                  <a:gd name="T46" fmla="*/ 491 w 632"/>
                  <a:gd name="T47" fmla="*/ 190 h 632"/>
                  <a:gd name="T48" fmla="*/ 523 w 632"/>
                  <a:gd name="T49" fmla="*/ 230 h 632"/>
                  <a:gd name="T50" fmla="*/ 552 w 632"/>
                  <a:gd name="T51" fmla="*/ 273 h 632"/>
                  <a:gd name="T52" fmla="*/ 575 w 632"/>
                  <a:gd name="T53" fmla="*/ 317 h 632"/>
                  <a:gd name="T54" fmla="*/ 595 w 632"/>
                  <a:gd name="T55" fmla="*/ 363 h 632"/>
                  <a:gd name="T56" fmla="*/ 611 w 632"/>
                  <a:gd name="T57" fmla="*/ 412 h 632"/>
                  <a:gd name="T58" fmla="*/ 623 w 632"/>
                  <a:gd name="T59" fmla="*/ 461 h 632"/>
                  <a:gd name="T60" fmla="*/ 629 w 632"/>
                  <a:gd name="T61" fmla="*/ 511 h 632"/>
                  <a:gd name="T62" fmla="*/ 632 w 632"/>
                  <a:gd name="T63" fmla="*/ 562 h 632"/>
                  <a:gd name="T64" fmla="*/ 629 w 632"/>
                  <a:gd name="T65" fmla="*/ 581 h 632"/>
                  <a:gd name="T66" fmla="*/ 622 w 632"/>
                  <a:gd name="T67" fmla="*/ 598 h 632"/>
                  <a:gd name="T68" fmla="*/ 611 w 632"/>
                  <a:gd name="T69" fmla="*/ 612 h 632"/>
                  <a:gd name="T70" fmla="*/ 598 w 632"/>
                  <a:gd name="T71" fmla="*/ 623 h 632"/>
                  <a:gd name="T72" fmla="*/ 580 w 632"/>
                  <a:gd name="T73" fmla="*/ 630 h 632"/>
                  <a:gd name="T74" fmla="*/ 561 w 632"/>
                  <a:gd name="T75" fmla="*/ 632 h 632"/>
                  <a:gd name="T76" fmla="*/ 70 w 632"/>
                  <a:gd name="T77" fmla="*/ 632 h 632"/>
                  <a:gd name="T78" fmla="*/ 52 w 632"/>
                  <a:gd name="T79" fmla="*/ 630 h 632"/>
                  <a:gd name="T80" fmla="*/ 35 w 632"/>
                  <a:gd name="T81" fmla="*/ 623 h 632"/>
                  <a:gd name="T82" fmla="*/ 21 w 632"/>
                  <a:gd name="T83" fmla="*/ 612 h 632"/>
                  <a:gd name="T84" fmla="*/ 9 w 632"/>
                  <a:gd name="T85" fmla="*/ 598 h 632"/>
                  <a:gd name="T86" fmla="*/ 3 w 632"/>
                  <a:gd name="T87" fmla="*/ 581 h 632"/>
                  <a:gd name="T88" fmla="*/ 0 w 632"/>
                  <a:gd name="T89" fmla="*/ 562 h 632"/>
                  <a:gd name="T90" fmla="*/ 0 w 632"/>
                  <a:gd name="T91" fmla="*/ 70 h 632"/>
                  <a:gd name="T92" fmla="*/ 3 w 632"/>
                  <a:gd name="T93" fmla="*/ 51 h 632"/>
                  <a:gd name="T94" fmla="*/ 9 w 632"/>
                  <a:gd name="T95" fmla="*/ 34 h 632"/>
                  <a:gd name="T96" fmla="*/ 20 w 632"/>
                  <a:gd name="T97" fmla="*/ 20 h 632"/>
                  <a:gd name="T98" fmla="*/ 35 w 632"/>
                  <a:gd name="T99" fmla="*/ 10 h 632"/>
                  <a:gd name="T100" fmla="*/ 52 w 632"/>
                  <a:gd name="T101" fmla="*/ 2 h 632"/>
                  <a:gd name="T102" fmla="*/ 70 w 632"/>
                  <a:gd name="T103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2" h="632">
                    <a:moveTo>
                      <a:pt x="140" y="147"/>
                    </a:moveTo>
                    <a:lnTo>
                      <a:pt x="140" y="492"/>
                    </a:lnTo>
                    <a:lnTo>
                      <a:pt x="487" y="492"/>
                    </a:lnTo>
                    <a:lnTo>
                      <a:pt x="476" y="447"/>
                    </a:lnTo>
                    <a:lnTo>
                      <a:pt x="460" y="402"/>
                    </a:lnTo>
                    <a:lnTo>
                      <a:pt x="440" y="361"/>
                    </a:lnTo>
                    <a:lnTo>
                      <a:pt x="416" y="320"/>
                    </a:lnTo>
                    <a:lnTo>
                      <a:pt x="387" y="283"/>
                    </a:lnTo>
                    <a:lnTo>
                      <a:pt x="352" y="249"/>
                    </a:lnTo>
                    <a:lnTo>
                      <a:pt x="314" y="219"/>
                    </a:lnTo>
                    <a:lnTo>
                      <a:pt x="274" y="194"/>
                    </a:lnTo>
                    <a:lnTo>
                      <a:pt x="232" y="174"/>
                    </a:lnTo>
                    <a:lnTo>
                      <a:pt x="187" y="158"/>
                    </a:lnTo>
                    <a:lnTo>
                      <a:pt x="140" y="147"/>
                    </a:lnTo>
                    <a:close/>
                    <a:moveTo>
                      <a:pt x="70" y="0"/>
                    </a:moveTo>
                    <a:lnTo>
                      <a:pt x="123" y="2"/>
                    </a:lnTo>
                    <a:lnTo>
                      <a:pt x="176" y="10"/>
                    </a:lnTo>
                    <a:lnTo>
                      <a:pt x="227" y="22"/>
                    </a:lnTo>
                    <a:lnTo>
                      <a:pt x="277" y="40"/>
                    </a:lnTo>
                    <a:lnTo>
                      <a:pt x="325" y="61"/>
                    </a:lnTo>
                    <a:lnTo>
                      <a:pt x="371" y="87"/>
                    </a:lnTo>
                    <a:lnTo>
                      <a:pt x="413" y="117"/>
                    </a:lnTo>
                    <a:lnTo>
                      <a:pt x="454" y="151"/>
                    </a:lnTo>
                    <a:lnTo>
                      <a:pt x="491" y="190"/>
                    </a:lnTo>
                    <a:lnTo>
                      <a:pt x="523" y="230"/>
                    </a:lnTo>
                    <a:lnTo>
                      <a:pt x="552" y="273"/>
                    </a:lnTo>
                    <a:lnTo>
                      <a:pt x="575" y="317"/>
                    </a:lnTo>
                    <a:lnTo>
                      <a:pt x="595" y="363"/>
                    </a:lnTo>
                    <a:lnTo>
                      <a:pt x="611" y="412"/>
                    </a:lnTo>
                    <a:lnTo>
                      <a:pt x="623" y="461"/>
                    </a:lnTo>
                    <a:lnTo>
                      <a:pt x="629" y="511"/>
                    </a:lnTo>
                    <a:lnTo>
                      <a:pt x="632" y="562"/>
                    </a:lnTo>
                    <a:lnTo>
                      <a:pt x="629" y="581"/>
                    </a:lnTo>
                    <a:lnTo>
                      <a:pt x="622" y="598"/>
                    </a:lnTo>
                    <a:lnTo>
                      <a:pt x="611" y="612"/>
                    </a:lnTo>
                    <a:lnTo>
                      <a:pt x="598" y="623"/>
                    </a:lnTo>
                    <a:lnTo>
                      <a:pt x="580" y="630"/>
                    </a:lnTo>
                    <a:lnTo>
                      <a:pt x="561" y="632"/>
                    </a:lnTo>
                    <a:lnTo>
                      <a:pt x="70" y="632"/>
                    </a:lnTo>
                    <a:lnTo>
                      <a:pt x="52" y="630"/>
                    </a:lnTo>
                    <a:lnTo>
                      <a:pt x="35" y="623"/>
                    </a:lnTo>
                    <a:lnTo>
                      <a:pt x="21" y="612"/>
                    </a:lnTo>
                    <a:lnTo>
                      <a:pt x="9" y="598"/>
                    </a:lnTo>
                    <a:lnTo>
                      <a:pt x="3" y="581"/>
                    </a:lnTo>
                    <a:lnTo>
                      <a:pt x="0" y="562"/>
                    </a:lnTo>
                    <a:lnTo>
                      <a:pt x="0" y="70"/>
                    </a:lnTo>
                    <a:lnTo>
                      <a:pt x="3" y="51"/>
                    </a:lnTo>
                    <a:lnTo>
                      <a:pt x="9" y="34"/>
                    </a:lnTo>
                    <a:lnTo>
                      <a:pt x="20" y="20"/>
                    </a:lnTo>
                    <a:lnTo>
                      <a:pt x="35" y="10"/>
                    </a:lnTo>
                    <a:lnTo>
                      <a:pt x="52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41" name="Freeform 96"/>
              <p:cNvSpPr>
                <a:spLocks noEditPoints="1"/>
              </p:cNvSpPr>
              <p:nvPr/>
            </p:nvSpPr>
            <p:spPr bwMode="auto">
              <a:xfrm>
                <a:off x="996950" y="2192338"/>
                <a:ext cx="220663" cy="220663"/>
              </a:xfrm>
              <a:custGeom>
                <a:avLst/>
                <a:gdLst>
                  <a:gd name="T0" fmla="*/ 569 w 1395"/>
                  <a:gd name="T1" fmla="*/ 156 h 1394"/>
                  <a:gd name="T2" fmla="*/ 461 w 1395"/>
                  <a:gd name="T3" fmla="*/ 194 h 1394"/>
                  <a:gd name="T4" fmla="*/ 364 w 1395"/>
                  <a:gd name="T5" fmla="*/ 252 h 1394"/>
                  <a:gd name="T6" fmla="*/ 281 w 1395"/>
                  <a:gd name="T7" fmla="*/ 328 h 1394"/>
                  <a:gd name="T8" fmla="*/ 215 w 1395"/>
                  <a:gd name="T9" fmla="*/ 419 h 1394"/>
                  <a:gd name="T10" fmla="*/ 168 w 1395"/>
                  <a:gd name="T11" fmla="*/ 524 h 1394"/>
                  <a:gd name="T12" fmla="*/ 144 w 1395"/>
                  <a:gd name="T13" fmla="*/ 638 h 1394"/>
                  <a:gd name="T14" fmla="*/ 144 w 1395"/>
                  <a:gd name="T15" fmla="*/ 758 h 1394"/>
                  <a:gd name="T16" fmla="*/ 169 w 1395"/>
                  <a:gd name="T17" fmla="*/ 873 h 1394"/>
                  <a:gd name="T18" fmla="*/ 217 w 1395"/>
                  <a:gd name="T19" fmla="*/ 978 h 1394"/>
                  <a:gd name="T20" fmla="*/ 284 w 1395"/>
                  <a:gd name="T21" fmla="*/ 1069 h 1394"/>
                  <a:gd name="T22" fmla="*/ 369 w 1395"/>
                  <a:gd name="T23" fmla="*/ 1146 h 1394"/>
                  <a:gd name="T24" fmla="*/ 468 w 1395"/>
                  <a:gd name="T25" fmla="*/ 1205 h 1394"/>
                  <a:gd name="T26" fmla="*/ 578 w 1395"/>
                  <a:gd name="T27" fmla="*/ 1241 h 1394"/>
                  <a:gd name="T28" fmla="*/ 697 w 1395"/>
                  <a:gd name="T29" fmla="*/ 1254 h 1394"/>
                  <a:gd name="T30" fmla="*/ 815 w 1395"/>
                  <a:gd name="T31" fmla="*/ 1242 h 1394"/>
                  <a:gd name="T32" fmla="*/ 925 w 1395"/>
                  <a:gd name="T33" fmla="*/ 1206 h 1394"/>
                  <a:gd name="T34" fmla="*/ 1023 w 1395"/>
                  <a:gd name="T35" fmla="*/ 1148 h 1394"/>
                  <a:gd name="T36" fmla="*/ 1107 w 1395"/>
                  <a:gd name="T37" fmla="*/ 1074 h 1394"/>
                  <a:gd name="T38" fmla="*/ 1175 w 1395"/>
                  <a:gd name="T39" fmla="*/ 983 h 1394"/>
                  <a:gd name="T40" fmla="*/ 1223 w 1395"/>
                  <a:gd name="T41" fmla="*/ 880 h 1394"/>
                  <a:gd name="T42" fmla="*/ 1249 w 1395"/>
                  <a:gd name="T43" fmla="*/ 767 h 1394"/>
                  <a:gd name="T44" fmla="*/ 679 w 1395"/>
                  <a:gd name="T45" fmla="*/ 765 h 1394"/>
                  <a:gd name="T46" fmla="*/ 648 w 1395"/>
                  <a:gd name="T47" fmla="*/ 747 h 1394"/>
                  <a:gd name="T48" fmla="*/ 630 w 1395"/>
                  <a:gd name="T49" fmla="*/ 716 h 1394"/>
                  <a:gd name="T50" fmla="*/ 628 w 1395"/>
                  <a:gd name="T51" fmla="*/ 145 h 1394"/>
                  <a:gd name="T52" fmla="*/ 716 w 1395"/>
                  <a:gd name="T53" fmla="*/ 2 h 1394"/>
                  <a:gd name="T54" fmla="*/ 747 w 1395"/>
                  <a:gd name="T55" fmla="*/ 20 h 1394"/>
                  <a:gd name="T56" fmla="*/ 765 w 1395"/>
                  <a:gd name="T57" fmla="*/ 51 h 1394"/>
                  <a:gd name="T58" fmla="*/ 768 w 1395"/>
                  <a:gd name="T59" fmla="*/ 627 h 1394"/>
                  <a:gd name="T60" fmla="*/ 1343 w 1395"/>
                  <a:gd name="T61" fmla="*/ 629 h 1394"/>
                  <a:gd name="T62" fmla="*/ 1375 w 1395"/>
                  <a:gd name="T63" fmla="*/ 647 h 1394"/>
                  <a:gd name="T64" fmla="*/ 1392 w 1395"/>
                  <a:gd name="T65" fmla="*/ 678 h 1394"/>
                  <a:gd name="T66" fmla="*/ 1392 w 1395"/>
                  <a:gd name="T67" fmla="*/ 764 h 1394"/>
                  <a:gd name="T68" fmla="*/ 1367 w 1395"/>
                  <a:gd name="T69" fmla="*/ 893 h 1394"/>
                  <a:gd name="T70" fmla="*/ 1320 w 1395"/>
                  <a:gd name="T71" fmla="*/ 1012 h 1394"/>
                  <a:gd name="T72" fmla="*/ 1252 w 1395"/>
                  <a:gd name="T73" fmla="*/ 1118 h 1394"/>
                  <a:gd name="T74" fmla="*/ 1167 w 1395"/>
                  <a:gd name="T75" fmla="*/ 1212 h 1394"/>
                  <a:gd name="T76" fmla="*/ 1067 w 1395"/>
                  <a:gd name="T77" fmla="*/ 1288 h 1394"/>
                  <a:gd name="T78" fmla="*/ 953 w 1395"/>
                  <a:gd name="T79" fmla="*/ 1345 h 1394"/>
                  <a:gd name="T80" fmla="*/ 830 w 1395"/>
                  <a:gd name="T81" fmla="*/ 1381 h 1394"/>
                  <a:gd name="T82" fmla="*/ 697 w 1395"/>
                  <a:gd name="T83" fmla="*/ 1394 h 1394"/>
                  <a:gd name="T84" fmla="*/ 565 w 1395"/>
                  <a:gd name="T85" fmla="*/ 1381 h 1394"/>
                  <a:gd name="T86" fmla="*/ 442 w 1395"/>
                  <a:gd name="T87" fmla="*/ 1345 h 1394"/>
                  <a:gd name="T88" fmla="*/ 328 w 1395"/>
                  <a:gd name="T89" fmla="*/ 1288 h 1394"/>
                  <a:gd name="T90" fmla="*/ 228 w 1395"/>
                  <a:gd name="T91" fmla="*/ 1212 h 1394"/>
                  <a:gd name="T92" fmla="*/ 143 w 1395"/>
                  <a:gd name="T93" fmla="*/ 1118 h 1394"/>
                  <a:gd name="T94" fmla="*/ 76 w 1395"/>
                  <a:gd name="T95" fmla="*/ 1012 h 1394"/>
                  <a:gd name="T96" fmla="*/ 28 w 1395"/>
                  <a:gd name="T97" fmla="*/ 893 h 1394"/>
                  <a:gd name="T98" fmla="*/ 3 w 1395"/>
                  <a:gd name="T99" fmla="*/ 764 h 1394"/>
                  <a:gd name="T100" fmla="*/ 3 w 1395"/>
                  <a:gd name="T101" fmla="*/ 630 h 1394"/>
                  <a:gd name="T102" fmla="*/ 28 w 1395"/>
                  <a:gd name="T103" fmla="*/ 501 h 1394"/>
                  <a:gd name="T104" fmla="*/ 76 w 1395"/>
                  <a:gd name="T105" fmla="*/ 382 h 1394"/>
                  <a:gd name="T106" fmla="*/ 143 w 1395"/>
                  <a:gd name="T107" fmla="*/ 276 h 1394"/>
                  <a:gd name="T108" fmla="*/ 228 w 1395"/>
                  <a:gd name="T109" fmla="*/ 182 h 1394"/>
                  <a:gd name="T110" fmla="*/ 328 w 1395"/>
                  <a:gd name="T111" fmla="*/ 107 h 1394"/>
                  <a:gd name="T112" fmla="*/ 442 w 1395"/>
                  <a:gd name="T113" fmla="*/ 49 h 1394"/>
                  <a:gd name="T114" fmla="*/ 565 w 1395"/>
                  <a:gd name="T115" fmla="*/ 12 h 1394"/>
                  <a:gd name="T116" fmla="*/ 697 w 1395"/>
                  <a:gd name="T117" fmla="*/ 0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95" h="1394">
                    <a:moveTo>
                      <a:pt x="628" y="145"/>
                    </a:moveTo>
                    <a:lnTo>
                      <a:pt x="569" y="156"/>
                    </a:lnTo>
                    <a:lnTo>
                      <a:pt x="514" y="172"/>
                    </a:lnTo>
                    <a:lnTo>
                      <a:pt x="461" y="194"/>
                    </a:lnTo>
                    <a:lnTo>
                      <a:pt x="411" y="220"/>
                    </a:lnTo>
                    <a:lnTo>
                      <a:pt x="364" y="252"/>
                    </a:lnTo>
                    <a:lnTo>
                      <a:pt x="320" y="287"/>
                    </a:lnTo>
                    <a:lnTo>
                      <a:pt x="281" y="328"/>
                    </a:lnTo>
                    <a:lnTo>
                      <a:pt x="246" y="372"/>
                    </a:lnTo>
                    <a:lnTo>
                      <a:pt x="215" y="419"/>
                    </a:lnTo>
                    <a:lnTo>
                      <a:pt x="190" y="470"/>
                    </a:lnTo>
                    <a:lnTo>
                      <a:pt x="168" y="524"/>
                    </a:lnTo>
                    <a:lnTo>
                      <a:pt x="153" y="579"/>
                    </a:lnTo>
                    <a:lnTo>
                      <a:pt x="144" y="638"/>
                    </a:lnTo>
                    <a:lnTo>
                      <a:pt x="141" y="697"/>
                    </a:lnTo>
                    <a:lnTo>
                      <a:pt x="144" y="758"/>
                    </a:lnTo>
                    <a:lnTo>
                      <a:pt x="153" y="816"/>
                    </a:lnTo>
                    <a:lnTo>
                      <a:pt x="169" y="873"/>
                    </a:lnTo>
                    <a:lnTo>
                      <a:pt x="191" y="927"/>
                    </a:lnTo>
                    <a:lnTo>
                      <a:pt x="217" y="978"/>
                    </a:lnTo>
                    <a:lnTo>
                      <a:pt x="248" y="1026"/>
                    </a:lnTo>
                    <a:lnTo>
                      <a:pt x="284" y="1069"/>
                    </a:lnTo>
                    <a:lnTo>
                      <a:pt x="325" y="1110"/>
                    </a:lnTo>
                    <a:lnTo>
                      <a:pt x="369" y="1146"/>
                    </a:lnTo>
                    <a:lnTo>
                      <a:pt x="417" y="1178"/>
                    </a:lnTo>
                    <a:lnTo>
                      <a:pt x="468" y="1205"/>
                    </a:lnTo>
                    <a:lnTo>
                      <a:pt x="522" y="1226"/>
                    </a:lnTo>
                    <a:lnTo>
                      <a:pt x="578" y="1241"/>
                    </a:lnTo>
                    <a:lnTo>
                      <a:pt x="638" y="1250"/>
                    </a:lnTo>
                    <a:lnTo>
                      <a:pt x="697" y="1254"/>
                    </a:lnTo>
                    <a:lnTo>
                      <a:pt x="758" y="1250"/>
                    </a:lnTo>
                    <a:lnTo>
                      <a:pt x="815" y="1242"/>
                    </a:lnTo>
                    <a:lnTo>
                      <a:pt x="872" y="1226"/>
                    </a:lnTo>
                    <a:lnTo>
                      <a:pt x="925" y="1206"/>
                    </a:lnTo>
                    <a:lnTo>
                      <a:pt x="975" y="1179"/>
                    </a:lnTo>
                    <a:lnTo>
                      <a:pt x="1023" y="1148"/>
                    </a:lnTo>
                    <a:lnTo>
                      <a:pt x="1066" y="1113"/>
                    </a:lnTo>
                    <a:lnTo>
                      <a:pt x="1107" y="1074"/>
                    </a:lnTo>
                    <a:lnTo>
                      <a:pt x="1143" y="1030"/>
                    </a:lnTo>
                    <a:lnTo>
                      <a:pt x="1175" y="983"/>
                    </a:lnTo>
                    <a:lnTo>
                      <a:pt x="1201" y="933"/>
                    </a:lnTo>
                    <a:lnTo>
                      <a:pt x="1223" y="880"/>
                    </a:lnTo>
                    <a:lnTo>
                      <a:pt x="1239" y="825"/>
                    </a:lnTo>
                    <a:lnTo>
                      <a:pt x="1249" y="767"/>
                    </a:lnTo>
                    <a:lnTo>
                      <a:pt x="697" y="767"/>
                    </a:lnTo>
                    <a:lnTo>
                      <a:pt x="679" y="765"/>
                    </a:lnTo>
                    <a:lnTo>
                      <a:pt x="662" y="758"/>
                    </a:lnTo>
                    <a:lnTo>
                      <a:pt x="648" y="747"/>
                    </a:lnTo>
                    <a:lnTo>
                      <a:pt x="636" y="732"/>
                    </a:lnTo>
                    <a:lnTo>
                      <a:pt x="630" y="716"/>
                    </a:lnTo>
                    <a:lnTo>
                      <a:pt x="628" y="697"/>
                    </a:lnTo>
                    <a:lnTo>
                      <a:pt x="628" y="145"/>
                    </a:lnTo>
                    <a:close/>
                    <a:moveTo>
                      <a:pt x="697" y="0"/>
                    </a:moveTo>
                    <a:lnTo>
                      <a:pt x="716" y="2"/>
                    </a:lnTo>
                    <a:lnTo>
                      <a:pt x="733" y="10"/>
                    </a:lnTo>
                    <a:lnTo>
                      <a:pt x="747" y="20"/>
                    </a:lnTo>
                    <a:lnTo>
                      <a:pt x="759" y="34"/>
                    </a:lnTo>
                    <a:lnTo>
                      <a:pt x="765" y="51"/>
                    </a:lnTo>
                    <a:lnTo>
                      <a:pt x="768" y="70"/>
                    </a:lnTo>
                    <a:lnTo>
                      <a:pt x="768" y="627"/>
                    </a:lnTo>
                    <a:lnTo>
                      <a:pt x="1325" y="627"/>
                    </a:lnTo>
                    <a:lnTo>
                      <a:pt x="1343" y="629"/>
                    </a:lnTo>
                    <a:lnTo>
                      <a:pt x="1360" y="636"/>
                    </a:lnTo>
                    <a:lnTo>
                      <a:pt x="1375" y="647"/>
                    </a:lnTo>
                    <a:lnTo>
                      <a:pt x="1385" y="662"/>
                    </a:lnTo>
                    <a:lnTo>
                      <a:pt x="1392" y="678"/>
                    </a:lnTo>
                    <a:lnTo>
                      <a:pt x="1395" y="697"/>
                    </a:lnTo>
                    <a:lnTo>
                      <a:pt x="1392" y="764"/>
                    </a:lnTo>
                    <a:lnTo>
                      <a:pt x="1382" y="829"/>
                    </a:lnTo>
                    <a:lnTo>
                      <a:pt x="1367" y="893"/>
                    </a:lnTo>
                    <a:lnTo>
                      <a:pt x="1346" y="954"/>
                    </a:lnTo>
                    <a:lnTo>
                      <a:pt x="1320" y="1012"/>
                    </a:lnTo>
                    <a:lnTo>
                      <a:pt x="1289" y="1066"/>
                    </a:lnTo>
                    <a:lnTo>
                      <a:pt x="1252" y="1118"/>
                    </a:lnTo>
                    <a:lnTo>
                      <a:pt x="1212" y="1167"/>
                    </a:lnTo>
                    <a:lnTo>
                      <a:pt x="1167" y="1212"/>
                    </a:lnTo>
                    <a:lnTo>
                      <a:pt x="1119" y="1252"/>
                    </a:lnTo>
                    <a:lnTo>
                      <a:pt x="1067" y="1288"/>
                    </a:lnTo>
                    <a:lnTo>
                      <a:pt x="1012" y="1320"/>
                    </a:lnTo>
                    <a:lnTo>
                      <a:pt x="953" y="1345"/>
                    </a:lnTo>
                    <a:lnTo>
                      <a:pt x="893" y="1366"/>
                    </a:lnTo>
                    <a:lnTo>
                      <a:pt x="830" y="1381"/>
                    </a:lnTo>
                    <a:lnTo>
                      <a:pt x="765" y="1391"/>
                    </a:lnTo>
                    <a:lnTo>
                      <a:pt x="697" y="1394"/>
                    </a:lnTo>
                    <a:lnTo>
                      <a:pt x="630" y="1391"/>
                    </a:lnTo>
                    <a:lnTo>
                      <a:pt x="565" y="1381"/>
                    </a:lnTo>
                    <a:lnTo>
                      <a:pt x="502" y="1366"/>
                    </a:lnTo>
                    <a:lnTo>
                      <a:pt x="442" y="1345"/>
                    </a:lnTo>
                    <a:lnTo>
                      <a:pt x="383" y="1320"/>
                    </a:lnTo>
                    <a:lnTo>
                      <a:pt x="328" y="1288"/>
                    </a:lnTo>
                    <a:lnTo>
                      <a:pt x="276" y="1252"/>
                    </a:lnTo>
                    <a:lnTo>
                      <a:pt x="228" y="1212"/>
                    </a:lnTo>
                    <a:lnTo>
                      <a:pt x="183" y="1167"/>
                    </a:lnTo>
                    <a:lnTo>
                      <a:pt x="143" y="1118"/>
                    </a:lnTo>
                    <a:lnTo>
                      <a:pt x="107" y="1066"/>
                    </a:lnTo>
                    <a:lnTo>
                      <a:pt x="76" y="1012"/>
                    </a:lnTo>
                    <a:lnTo>
                      <a:pt x="49" y="954"/>
                    </a:lnTo>
                    <a:lnTo>
                      <a:pt x="28" y="893"/>
                    </a:lnTo>
                    <a:lnTo>
                      <a:pt x="13" y="829"/>
                    </a:lnTo>
                    <a:lnTo>
                      <a:pt x="3" y="764"/>
                    </a:lnTo>
                    <a:lnTo>
                      <a:pt x="0" y="697"/>
                    </a:lnTo>
                    <a:lnTo>
                      <a:pt x="3" y="630"/>
                    </a:lnTo>
                    <a:lnTo>
                      <a:pt x="13" y="565"/>
                    </a:lnTo>
                    <a:lnTo>
                      <a:pt x="28" y="501"/>
                    </a:lnTo>
                    <a:lnTo>
                      <a:pt x="49" y="441"/>
                    </a:lnTo>
                    <a:lnTo>
                      <a:pt x="76" y="382"/>
                    </a:lnTo>
                    <a:lnTo>
                      <a:pt x="107" y="328"/>
                    </a:lnTo>
                    <a:lnTo>
                      <a:pt x="143" y="276"/>
                    </a:lnTo>
                    <a:lnTo>
                      <a:pt x="183" y="227"/>
                    </a:lnTo>
                    <a:lnTo>
                      <a:pt x="228" y="182"/>
                    </a:lnTo>
                    <a:lnTo>
                      <a:pt x="276" y="142"/>
                    </a:lnTo>
                    <a:lnTo>
                      <a:pt x="328" y="107"/>
                    </a:lnTo>
                    <a:lnTo>
                      <a:pt x="383" y="75"/>
                    </a:lnTo>
                    <a:lnTo>
                      <a:pt x="442" y="49"/>
                    </a:lnTo>
                    <a:lnTo>
                      <a:pt x="502" y="28"/>
                    </a:lnTo>
                    <a:lnTo>
                      <a:pt x="565" y="12"/>
                    </a:lnTo>
                    <a:lnTo>
                      <a:pt x="630" y="3"/>
                    </a:lnTo>
                    <a:lnTo>
                      <a:pt x="69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</p:grpSp>
        <p:grpSp>
          <p:nvGrpSpPr>
            <p:cNvPr id="23" name="Group 21"/>
            <p:cNvGrpSpPr/>
            <p:nvPr/>
          </p:nvGrpSpPr>
          <p:grpSpPr>
            <a:xfrm>
              <a:off x="6676451" y="1885200"/>
              <a:ext cx="377580" cy="432406"/>
              <a:chOff x="9990138" y="2690813"/>
              <a:chExt cx="481013" cy="550863"/>
            </a:xfrm>
            <a:solidFill>
              <a:srgbClr val="1B69F2"/>
            </a:solidFill>
          </p:grpSpPr>
          <p:sp>
            <p:nvSpPr>
              <p:cNvPr id="33" name="Freeform 107"/>
              <p:cNvSpPr/>
              <p:nvPr/>
            </p:nvSpPr>
            <p:spPr bwMode="auto">
              <a:xfrm>
                <a:off x="10121901" y="3182938"/>
                <a:ext cx="219075" cy="58738"/>
              </a:xfrm>
              <a:custGeom>
                <a:avLst/>
                <a:gdLst>
                  <a:gd name="T0" fmla="*/ 689 w 1378"/>
                  <a:gd name="T1" fmla="*/ 0 h 371"/>
                  <a:gd name="T2" fmla="*/ 708 w 1378"/>
                  <a:gd name="T3" fmla="*/ 2 h 371"/>
                  <a:gd name="T4" fmla="*/ 724 w 1378"/>
                  <a:gd name="T5" fmla="*/ 10 h 371"/>
                  <a:gd name="T6" fmla="*/ 739 w 1378"/>
                  <a:gd name="T7" fmla="*/ 20 h 371"/>
                  <a:gd name="T8" fmla="*/ 749 w 1378"/>
                  <a:gd name="T9" fmla="*/ 35 h 371"/>
                  <a:gd name="T10" fmla="*/ 757 w 1378"/>
                  <a:gd name="T11" fmla="*/ 51 h 371"/>
                  <a:gd name="T12" fmla="*/ 759 w 1378"/>
                  <a:gd name="T13" fmla="*/ 70 h 371"/>
                  <a:gd name="T14" fmla="*/ 759 w 1378"/>
                  <a:gd name="T15" fmla="*/ 230 h 371"/>
                  <a:gd name="T16" fmla="*/ 1307 w 1378"/>
                  <a:gd name="T17" fmla="*/ 230 h 371"/>
                  <a:gd name="T18" fmla="*/ 1326 w 1378"/>
                  <a:gd name="T19" fmla="*/ 232 h 371"/>
                  <a:gd name="T20" fmla="*/ 1343 w 1378"/>
                  <a:gd name="T21" fmla="*/ 239 h 371"/>
                  <a:gd name="T22" fmla="*/ 1357 w 1378"/>
                  <a:gd name="T23" fmla="*/ 250 h 371"/>
                  <a:gd name="T24" fmla="*/ 1368 w 1378"/>
                  <a:gd name="T25" fmla="*/ 265 h 371"/>
                  <a:gd name="T26" fmla="*/ 1375 w 1378"/>
                  <a:gd name="T27" fmla="*/ 282 h 371"/>
                  <a:gd name="T28" fmla="*/ 1378 w 1378"/>
                  <a:gd name="T29" fmla="*/ 300 h 371"/>
                  <a:gd name="T30" fmla="*/ 1376 w 1378"/>
                  <a:gd name="T31" fmla="*/ 319 h 371"/>
                  <a:gd name="T32" fmla="*/ 1368 w 1378"/>
                  <a:gd name="T33" fmla="*/ 336 h 371"/>
                  <a:gd name="T34" fmla="*/ 1358 w 1378"/>
                  <a:gd name="T35" fmla="*/ 349 h 371"/>
                  <a:gd name="T36" fmla="*/ 1343 w 1378"/>
                  <a:gd name="T37" fmla="*/ 361 h 371"/>
                  <a:gd name="T38" fmla="*/ 1326 w 1378"/>
                  <a:gd name="T39" fmla="*/ 367 h 371"/>
                  <a:gd name="T40" fmla="*/ 1308 w 1378"/>
                  <a:gd name="T41" fmla="*/ 371 h 371"/>
                  <a:gd name="T42" fmla="*/ 71 w 1378"/>
                  <a:gd name="T43" fmla="*/ 371 h 371"/>
                  <a:gd name="T44" fmla="*/ 52 w 1378"/>
                  <a:gd name="T45" fmla="*/ 367 h 371"/>
                  <a:gd name="T46" fmla="*/ 35 w 1378"/>
                  <a:gd name="T47" fmla="*/ 361 h 371"/>
                  <a:gd name="T48" fmla="*/ 21 w 1378"/>
                  <a:gd name="T49" fmla="*/ 349 h 371"/>
                  <a:gd name="T50" fmla="*/ 9 w 1378"/>
                  <a:gd name="T51" fmla="*/ 336 h 371"/>
                  <a:gd name="T52" fmla="*/ 3 w 1378"/>
                  <a:gd name="T53" fmla="*/ 319 h 371"/>
                  <a:gd name="T54" fmla="*/ 0 w 1378"/>
                  <a:gd name="T55" fmla="*/ 300 h 371"/>
                  <a:gd name="T56" fmla="*/ 3 w 1378"/>
                  <a:gd name="T57" fmla="*/ 282 h 371"/>
                  <a:gd name="T58" fmla="*/ 9 w 1378"/>
                  <a:gd name="T59" fmla="*/ 265 h 371"/>
                  <a:gd name="T60" fmla="*/ 21 w 1378"/>
                  <a:gd name="T61" fmla="*/ 250 h 371"/>
                  <a:gd name="T62" fmla="*/ 35 w 1378"/>
                  <a:gd name="T63" fmla="*/ 239 h 371"/>
                  <a:gd name="T64" fmla="*/ 52 w 1378"/>
                  <a:gd name="T65" fmla="*/ 232 h 371"/>
                  <a:gd name="T66" fmla="*/ 71 w 1378"/>
                  <a:gd name="T67" fmla="*/ 230 h 371"/>
                  <a:gd name="T68" fmla="*/ 618 w 1378"/>
                  <a:gd name="T69" fmla="*/ 230 h 371"/>
                  <a:gd name="T70" fmla="*/ 618 w 1378"/>
                  <a:gd name="T71" fmla="*/ 70 h 371"/>
                  <a:gd name="T72" fmla="*/ 621 w 1378"/>
                  <a:gd name="T73" fmla="*/ 51 h 371"/>
                  <a:gd name="T74" fmla="*/ 627 w 1378"/>
                  <a:gd name="T75" fmla="*/ 35 h 371"/>
                  <a:gd name="T76" fmla="*/ 639 w 1378"/>
                  <a:gd name="T77" fmla="*/ 20 h 371"/>
                  <a:gd name="T78" fmla="*/ 653 w 1378"/>
                  <a:gd name="T79" fmla="*/ 10 h 371"/>
                  <a:gd name="T80" fmla="*/ 670 w 1378"/>
                  <a:gd name="T81" fmla="*/ 2 h 371"/>
                  <a:gd name="T82" fmla="*/ 689 w 1378"/>
                  <a:gd name="T83" fmla="*/ 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78" h="371">
                    <a:moveTo>
                      <a:pt x="689" y="0"/>
                    </a:moveTo>
                    <a:lnTo>
                      <a:pt x="708" y="2"/>
                    </a:lnTo>
                    <a:lnTo>
                      <a:pt x="724" y="10"/>
                    </a:lnTo>
                    <a:lnTo>
                      <a:pt x="739" y="20"/>
                    </a:lnTo>
                    <a:lnTo>
                      <a:pt x="749" y="35"/>
                    </a:lnTo>
                    <a:lnTo>
                      <a:pt x="757" y="51"/>
                    </a:lnTo>
                    <a:lnTo>
                      <a:pt x="759" y="70"/>
                    </a:lnTo>
                    <a:lnTo>
                      <a:pt x="759" y="230"/>
                    </a:lnTo>
                    <a:lnTo>
                      <a:pt x="1307" y="230"/>
                    </a:lnTo>
                    <a:lnTo>
                      <a:pt x="1326" y="232"/>
                    </a:lnTo>
                    <a:lnTo>
                      <a:pt x="1343" y="239"/>
                    </a:lnTo>
                    <a:lnTo>
                      <a:pt x="1357" y="250"/>
                    </a:lnTo>
                    <a:lnTo>
                      <a:pt x="1368" y="265"/>
                    </a:lnTo>
                    <a:lnTo>
                      <a:pt x="1375" y="282"/>
                    </a:lnTo>
                    <a:lnTo>
                      <a:pt x="1378" y="300"/>
                    </a:lnTo>
                    <a:lnTo>
                      <a:pt x="1376" y="319"/>
                    </a:lnTo>
                    <a:lnTo>
                      <a:pt x="1368" y="336"/>
                    </a:lnTo>
                    <a:lnTo>
                      <a:pt x="1358" y="349"/>
                    </a:lnTo>
                    <a:lnTo>
                      <a:pt x="1343" y="361"/>
                    </a:lnTo>
                    <a:lnTo>
                      <a:pt x="1326" y="367"/>
                    </a:lnTo>
                    <a:lnTo>
                      <a:pt x="1308" y="371"/>
                    </a:lnTo>
                    <a:lnTo>
                      <a:pt x="71" y="371"/>
                    </a:lnTo>
                    <a:lnTo>
                      <a:pt x="52" y="367"/>
                    </a:lnTo>
                    <a:lnTo>
                      <a:pt x="35" y="361"/>
                    </a:lnTo>
                    <a:lnTo>
                      <a:pt x="21" y="349"/>
                    </a:lnTo>
                    <a:lnTo>
                      <a:pt x="9" y="336"/>
                    </a:lnTo>
                    <a:lnTo>
                      <a:pt x="3" y="319"/>
                    </a:lnTo>
                    <a:lnTo>
                      <a:pt x="0" y="300"/>
                    </a:lnTo>
                    <a:lnTo>
                      <a:pt x="3" y="282"/>
                    </a:lnTo>
                    <a:lnTo>
                      <a:pt x="9" y="265"/>
                    </a:lnTo>
                    <a:lnTo>
                      <a:pt x="21" y="250"/>
                    </a:lnTo>
                    <a:lnTo>
                      <a:pt x="35" y="239"/>
                    </a:lnTo>
                    <a:lnTo>
                      <a:pt x="52" y="232"/>
                    </a:lnTo>
                    <a:lnTo>
                      <a:pt x="71" y="230"/>
                    </a:lnTo>
                    <a:lnTo>
                      <a:pt x="618" y="230"/>
                    </a:lnTo>
                    <a:lnTo>
                      <a:pt x="618" y="70"/>
                    </a:lnTo>
                    <a:lnTo>
                      <a:pt x="621" y="51"/>
                    </a:lnTo>
                    <a:lnTo>
                      <a:pt x="627" y="35"/>
                    </a:lnTo>
                    <a:lnTo>
                      <a:pt x="639" y="20"/>
                    </a:lnTo>
                    <a:lnTo>
                      <a:pt x="653" y="10"/>
                    </a:lnTo>
                    <a:lnTo>
                      <a:pt x="670" y="2"/>
                    </a:lnTo>
                    <a:lnTo>
                      <a:pt x="6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4" name="Freeform 108"/>
              <p:cNvSpPr>
                <a:spLocks noEditPoints="1"/>
              </p:cNvSpPr>
              <p:nvPr/>
            </p:nvSpPr>
            <p:spPr bwMode="auto">
              <a:xfrm>
                <a:off x="9990138" y="2809875"/>
                <a:ext cx="481013" cy="347663"/>
              </a:xfrm>
              <a:custGeom>
                <a:avLst/>
                <a:gdLst>
                  <a:gd name="T0" fmla="*/ 1388 w 3034"/>
                  <a:gd name="T1" fmla="*/ 1364 h 2187"/>
                  <a:gd name="T2" fmla="*/ 1263 w 3034"/>
                  <a:gd name="T3" fmla="*/ 1465 h 2187"/>
                  <a:gd name="T4" fmla="*/ 1808 w 3034"/>
                  <a:gd name="T5" fmla="*/ 1577 h 2187"/>
                  <a:gd name="T6" fmla="*/ 1732 w 3034"/>
                  <a:gd name="T7" fmla="*/ 1434 h 2187"/>
                  <a:gd name="T8" fmla="*/ 1594 w 3034"/>
                  <a:gd name="T9" fmla="*/ 1351 h 2187"/>
                  <a:gd name="T10" fmla="*/ 2873 w 3034"/>
                  <a:gd name="T11" fmla="*/ 0 h 2187"/>
                  <a:gd name="T12" fmla="*/ 2986 w 3034"/>
                  <a:gd name="T13" fmla="*/ 47 h 2187"/>
                  <a:gd name="T14" fmla="*/ 3034 w 3034"/>
                  <a:gd name="T15" fmla="*/ 160 h 2187"/>
                  <a:gd name="T16" fmla="*/ 3006 w 3034"/>
                  <a:gd name="T17" fmla="*/ 2117 h 2187"/>
                  <a:gd name="T18" fmla="*/ 2906 w 3034"/>
                  <a:gd name="T19" fmla="*/ 2184 h 2187"/>
                  <a:gd name="T20" fmla="*/ 98 w 3034"/>
                  <a:gd name="T21" fmla="*/ 2175 h 2187"/>
                  <a:gd name="T22" fmla="*/ 13 w 3034"/>
                  <a:gd name="T23" fmla="*/ 2089 h 2187"/>
                  <a:gd name="T24" fmla="*/ 2 w 3034"/>
                  <a:gd name="T25" fmla="*/ 1625 h 2187"/>
                  <a:gd name="T26" fmla="*/ 51 w 3034"/>
                  <a:gd name="T27" fmla="*/ 1576 h 2187"/>
                  <a:gd name="T28" fmla="*/ 645 w 3034"/>
                  <a:gd name="T29" fmla="*/ 1577 h 2187"/>
                  <a:gd name="T30" fmla="*/ 716 w 3034"/>
                  <a:gd name="T31" fmla="*/ 1411 h 2187"/>
                  <a:gd name="T32" fmla="*/ 851 w 3034"/>
                  <a:gd name="T33" fmla="*/ 1296 h 2187"/>
                  <a:gd name="T34" fmla="*/ 1030 w 3034"/>
                  <a:gd name="T35" fmla="*/ 1252 h 2187"/>
                  <a:gd name="T36" fmla="*/ 1090 w 3034"/>
                  <a:gd name="T37" fmla="*/ 1287 h 2187"/>
                  <a:gd name="T38" fmla="*/ 1090 w 3034"/>
                  <a:gd name="T39" fmla="*/ 1358 h 2187"/>
                  <a:gd name="T40" fmla="*/ 1030 w 3034"/>
                  <a:gd name="T41" fmla="*/ 1393 h 2187"/>
                  <a:gd name="T42" fmla="*/ 892 w 3034"/>
                  <a:gd name="T43" fmla="*/ 1434 h 2187"/>
                  <a:gd name="T44" fmla="*/ 801 w 3034"/>
                  <a:gd name="T45" fmla="*/ 1542 h 2187"/>
                  <a:gd name="T46" fmla="*/ 1096 w 3034"/>
                  <a:gd name="T47" fmla="*/ 1482 h 2187"/>
                  <a:gd name="T48" fmla="*/ 1200 w 3034"/>
                  <a:gd name="T49" fmla="*/ 1324 h 2187"/>
                  <a:gd name="T50" fmla="*/ 1362 w 3034"/>
                  <a:gd name="T51" fmla="*/ 1224 h 2187"/>
                  <a:gd name="T52" fmla="*/ 1432 w 3034"/>
                  <a:gd name="T53" fmla="*/ 1206 h 2187"/>
                  <a:gd name="T54" fmla="*/ 1519 w 3034"/>
                  <a:gd name="T55" fmla="*/ 1199 h 2187"/>
                  <a:gd name="T56" fmla="*/ 1695 w 3034"/>
                  <a:gd name="T57" fmla="*/ 1238 h 2187"/>
                  <a:gd name="T58" fmla="*/ 1849 w 3034"/>
                  <a:gd name="T59" fmla="*/ 1356 h 2187"/>
                  <a:gd name="T60" fmla="*/ 1940 w 3034"/>
                  <a:gd name="T61" fmla="*/ 1528 h 2187"/>
                  <a:gd name="T62" fmla="*/ 2201 w 3034"/>
                  <a:gd name="T63" fmla="*/ 1511 h 2187"/>
                  <a:gd name="T64" fmla="*/ 2096 w 3034"/>
                  <a:gd name="T65" fmla="*/ 1417 h 2187"/>
                  <a:gd name="T66" fmla="*/ 1970 w 3034"/>
                  <a:gd name="T67" fmla="*/ 1391 h 2187"/>
                  <a:gd name="T68" fmla="*/ 1920 w 3034"/>
                  <a:gd name="T69" fmla="*/ 1342 h 2187"/>
                  <a:gd name="T70" fmla="*/ 1938 w 3034"/>
                  <a:gd name="T71" fmla="*/ 1273 h 2187"/>
                  <a:gd name="T72" fmla="*/ 2035 w 3034"/>
                  <a:gd name="T73" fmla="*/ 1255 h 2187"/>
                  <a:gd name="T74" fmla="*/ 2206 w 3034"/>
                  <a:gd name="T75" fmla="*/ 1319 h 2187"/>
                  <a:gd name="T76" fmla="*/ 2328 w 3034"/>
                  <a:gd name="T77" fmla="*/ 1449 h 2187"/>
                  <a:gd name="T78" fmla="*/ 2674 w 3034"/>
                  <a:gd name="T79" fmla="*/ 1577 h 2187"/>
                  <a:gd name="T80" fmla="*/ 2734 w 3034"/>
                  <a:gd name="T81" fmla="*/ 1612 h 2187"/>
                  <a:gd name="T82" fmla="*/ 2734 w 3034"/>
                  <a:gd name="T83" fmla="*/ 1683 h 2187"/>
                  <a:gd name="T84" fmla="*/ 2674 w 3034"/>
                  <a:gd name="T85" fmla="*/ 1718 h 2187"/>
                  <a:gd name="T86" fmla="*/ 150 w 3034"/>
                  <a:gd name="T87" fmla="*/ 2045 h 2187"/>
                  <a:gd name="T88" fmla="*/ 2891 w 3034"/>
                  <a:gd name="T89" fmla="*/ 2037 h 2187"/>
                  <a:gd name="T90" fmla="*/ 2883 w 3034"/>
                  <a:gd name="T91" fmla="*/ 143 h 2187"/>
                  <a:gd name="T92" fmla="*/ 2078 w 3034"/>
                  <a:gd name="T93" fmla="*/ 131 h 2187"/>
                  <a:gd name="T94" fmla="*/ 2044 w 3034"/>
                  <a:gd name="T95" fmla="*/ 70 h 2187"/>
                  <a:gd name="T96" fmla="*/ 2078 w 3034"/>
                  <a:gd name="T97" fmla="*/ 9 h 2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34" h="2187">
                    <a:moveTo>
                      <a:pt x="1510" y="1339"/>
                    </a:moveTo>
                    <a:lnTo>
                      <a:pt x="1467" y="1342"/>
                    </a:lnTo>
                    <a:lnTo>
                      <a:pt x="1427" y="1351"/>
                    </a:lnTo>
                    <a:lnTo>
                      <a:pt x="1388" y="1364"/>
                    </a:lnTo>
                    <a:lnTo>
                      <a:pt x="1352" y="1383"/>
                    </a:lnTo>
                    <a:lnTo>
                      <a:pt x="1318" y="1407"/>
                    </a:lnTo>
                    <a:lnTo>
                      <a:pt x="1288" y="1434"/>
                    </a:lnTo>
                    <a:lnTo>
                      <a:pt x="1263" y="1465"/>
                    </a:lnTo>
                    <a:lnTo>
                      <a:pt x="1242" y="1500"/>
                    </a:lnTo>
                    <a:lnTo>
                      <a:pt x="1225" y="1537"/>
                    </a:lnTo>
                    <a:lnTo>
                      <a:pt x="1213" y="1577"/>
                    </a:lnTo>
                    <a:lnTo>
                      <a:pt x="1808" y="1577"/>
                    </a:lnTo>
                    <a:lnTo>
                      <a:pt x="1795" y="1537"/>
                    </a:lnTo>
                    <a:lnTo>
                      <a:pt x="1778" y="1500"/>
                    </a:lnTo>
                    <a:lnTo>
                      <a:pt x="1757" y="1465"/>
                    </a:lnTo>
                    <a:lnTo>
                      <a:pt x="1732" y="1434"/>
                    </a:lnTo>
                    <a:lnTo>
                      <a:pt x="1702" y="1407"/>
                    </a:lnTo>
                    <a:lnTo>
                      <a:pt x="1669" y="1383"/>
                    </a:lnTo>
                    <a:lnTo>
                      <a:pt x="1633" y="1364"/>
                    </a:lnTo>
                    <a:lnTo>
                      <a:pt x="1594" y="1351"/>
                    </a:lnTo>
                    <a:lnTo>
                      <a:pt x="1553" y="1342"/>
                    </a:lnTo>
                    <a:lnTo>
                      <a:pt x="1510" y="1339"/>
                    </a:lnTo>
                    <a:close/>
                    <a:moveTo>
                      <a:pt x="2114" y="0"/>
                    </a:moveTo>
                    <a:lnTo>
                      <a:pt x="2873" y="0"/>
                    </a:lnTo>
                    <a:lnTo>
                      <a:pt x="2906" y="3"/>
                    </a:lnTo>
                    <a:lnTo>
                      <a:pt x="2935" y="12"/>
                    </a:lnTo>
                    <a:lnTo>
                      <a:pt x="2963" y="27"/>
                    </a:lnTo>
                    <a:lnTo>
                      <a:pt x="2986" y="47"/>
                    </a:lnTo>
                    <a:lnTo>
                      <a:pt x="3006" y="71"/>
                    </a:lnTo>
                    <a:lnTo>
                      <a:pt x="3021" y="98"/>
                    </a:lnTo>
                    <a:lnTo>
                      <a:pt x="3030" y="128"/>
                    </a:lnTo>
                    <a:lnTo>
                      <a:pt x="3034" y="160"/>
                    </a:lnTo>
                    <a:lnTo>
                      <a:pt x="3034" y="2027"/>
                    </a:lnTo>
                    <a:lnTo>
                      <a:pt x="3030" y="2058"/>
                    </a:lnTo>
                    <a:lnTo>
                      <a:pt x="3021" y="2089"/>
                    </a:lnTo>
                    <a:lnTo>
                      <a:pt x="3006" y="2117"/>
                    </a:lnTo>
                    <a:lnTo>
                      <a:pt x="2986" y="2140"/>
                    </a:lnTo>
                    <a:lnTo>
                      <a:pt x="2963" y="2160"/>
                    </a:lnTo>
                    <a:lnTo>
                      <a:pt x="2935" y="2175"/>
                    </a:lnTo>
                    <a:lnTo>
                      <a:pt x="2906" y="2184"/>
                    </a:lnTo>
                    <a:lnTo>
                      <a:pt x="2873" y="2187"/>
                    </a:lnTo>
                    <a:lnTo>
                      <a:pt x="161" y="2187"/>
                    </a:lnTo>
                    <a:lnTo>
                      <a:pt x="128" y="2184"/>
                    </a:lnTo>
                    <a:lnTo>
                      <a:pt x="98" y="2175"/>
                    </a:lnTo>
                    <a:lnTo>
                      <a:pt x="71" y="2160"/>
                    </a:lnTo>
                    <a:lnTo>
                      <a:pt x="47" y="2140"/>
                    </a:lnTo>
                    <a:lnTo>
                      <a:pt x="28" y="2117"/>
                    </a:lnTo>
                    <a:lnTo>
                      <a:pt x="13" y="2089"/>
                    </a:lnTo>
                    <a:lnTo>
                      <a:pt x="3" y="2058"/>
                    </a:lnTo>
                    <a:lnTo>
                      <a:pt x="0" y="2027"/>
                    </a:lnTo>
                    <a:lnTo>
                      <a:pt x="0" y="1644"/>
                    </a:lnTo>
                    <a:lnTo>
                      <a:pt x="2" y="1625"/>
                    </a:lnTo>
                    <a:lnTo>
                      <a:pt x="10" y="1608"/>
                    </a:lnTo>
                    <a:lnTo>
                      <a:pt x="20" y="1594"/>
                    </a:lnTo>
                    <a:lnTo>
                      <a:pt x="34" y="1582"/>
                    </a:lnTo>
                    <a:lnTo>
                      <a:pt x="51" y="1576"/>
                    </a:lnTo>
                    <a:lnTo>
                      <a:pt x="70" y="1573"/>
                    </a:lnTo>
                    <a:lnTo>
                      <a:pt x="80" y="1574"/>
                    </a:lnTo>
                    <a:lnTo>
                      <a:pt x="91" y="1577"/>
                    </a:lnTo>
                    <a:lnTo>
                      <a:pt x="645" y="1577"/>
                    </a:lnTo>
                    <a:lnTo>
                      <a:pt x="655" y="1532"/>
                    </a:lnTo>
                    <a:lnTo>
                      <a:pt x="671" y="1489"/>
                    </a:lnTo>
                    <a:lnTo>
                      <a:pt x="691" y="1448"/>
                    </a:lnTo>
                    <a:lnTo>
                      <a:pt x="716" y="1411"/>
                    </a:lnTo>
                    <a:lnTo>
                      <a:pt x="744" y="1376"/>
                    </a:lnTo>
                    <a:lnTo>
                      <a:pt x="777" y="1345"/>
                    </a:lnTo>
                    <a:lnTo>
                      <a:pt x="813" y="1318"/>
                    </a:lnTo>
                    <a:lnTo>
                      <a:pt x="851" y="1296"/>
                    </a:lnTo>
                    <a:lnTo>
                      <a:pt x="893" y="1277"/>
                    </a:lnTo>
                    <a:lnTo>
                      <a:pt x="937" y="1264"/>
                    </a:lnTo>
                    <a:lnTo>
                      <a:pt x="982" y="1255"/>
                    </a:lnTo>
                    <a:lnTo>
                      <a:pt x="1030" y="1252"/>
                    </a:lnTo>
                    <a:lnTo>
                      <a:pt x="1049" y="1254"/>
                    </a:lnTo>
                    <a:lnTo>
                      <a:pt x="1066" y="1262"/>
                    </a:lnTo>
                    <a:lnTo>
                      <a:pt x="1080" y="1272"/>
                    </a:lnTo>
                    <a:lnTo>
                      <a:pt x="1090" y="1287"/>
                    </a:lnTo>
                    <a:lnTo>
                      <a:pt x="1098" y="1304"/>
                    </a:lnTo>
                    <a:lnTo>
                      <a:pt x="1100" y="1322"/>
                    </a:lnTo>
                    <a:lnTo>
                      <a:pt x="1098" y="1341"/>
                    </a:lnTo>
                    <a:lnTo>
                      <a:pt x="1090" y="1358"/>
                    </a:lnTo>
                    <a:lnTo>
                      <a:pt x="1080" y="1372"/>
                    </a:lnTo>
                    <a:lnTo>
                      <a:pt x="1066" y="1383"/>
                    </a:lnTo>
                    <a:lnTo>
                      <a:pt x="1049" y="1390"/>
                    </a:lnTo>
                    <a:lnTo>
                      <a:pt x="1030" y="1393"/>
                    </a:lnTo>
                    <a:lnTo>
                      <a:pt x="993" y="1395"/>
                    </a:lnTo>
                    <a:lnTo>
                      <a:pt x="957" y="1404"/>
                    </a:lnTo>
                    <a:lnTo>
                      <a:pt x="923" y="1416"/>
                    </a:lnTo>
                    <a:lnTo>
                      <a:pt x="892" y="1434"/>
                    </a:lnTo>
                    <a:lnTo>
                      <a:pt x="864" y="1456"/>
                    </a:lnTo>
                    <a:lnTo>
                      <a:pt x="838" y="1482"/>
                    </a:lnTo>
                    <a:lnTo>
                      <a:pt x="818" y="1510"/>
                    </a:lnTo>
                    <a:lnTo>
                      <a:pt x="801" y="1542"/>
                    </a:lnTo>
                    <a:lnTo>
                      <a:pt x="789" y="1577"/>
                    </a:lnTo>
                    <a:lnTo>
                      <a:pt x="1070" y="1577"/>
                    </a:lnTo>
                    <a:lnTo>
                      <a:pt x="1080" y="1528"/>
                    </a:lnTo>
                    <a:lnTo>
                      <a:pt x="1096" y="1482"/>
                    </a:lnTo>
                    <a:lnTo>
                      <a:pt x="1116" y="1438"/>
                    </a:lnTo>
                    <a:lnTo>
                      <a:pt x="1140" y="1397"/>
                    </a:lnTo>
                    <a:lnTo>
                      <a:pt x="1169" y="1359"/>
                    </a:lnTo>
                    <a:lnTo>
                      <a:pt x="1200" y="1324"/>
                    </a:lnTo>
                    <a:lnTo>
                      <a:pt x="1236" y="1292"/>
                    </a:lnTo>
                    <a:lnTo>
                      <a:pt x="1275" y="1265"/>
                    </a:lnTo>
                    <a:lnTo>
                      <a:pt x="1318" y="1242"/>
                    </a:lnTo>
                    <a:lnTo>
                      <a:pt x="1362" y="1224"/>
                    </a:lnTo>
                    <a:lnTo>
                      <a:pt x="1410" y="1210"/>
                    </a:lnTo>
                    <a:lnTo>
                      <a:pt x="1412" y="1209"/>
                    </a:lnTo>
                    <a:lnTo>
                      <a:pt x="1419" y="1208"/>
                    </a:lnTo>
                    <a:lnTo>
                      <a:pt x="1432" y="1206"/>
                    </a:lnTo>
                    <a:lnTo>
                      <a:pt x="1448" y="1204"/>
                    </a:lnTo>
                    <a:lnTo>
                      <a:pt x="1468" y="1201"/>
                    </a:lnTo>
                    <a:lnTo>
                      <a:pt x="1492" y="1199"/>
                    </a:lnTo>
                    <a:lnTo>
                      <a:pt x="1519" y="1199"/>
                    </a:lnTo>
                    <a:lnTo>
                      <a:pt x="1550" y="1200"/>
                    </a:lnTo>
                    <a:lnTo>
                      <a:pt x="1600" y="1208"/>
                    </a:lnTo>
                    <a:lnTo>
                      <a:pt x="1648" y="1220"/>
                    </a:lnTo>
                    <a:lnTo>
                      <a:pt x="1695" y="1238"/>
                    </a:lnTo>
                    <a:lnTo>
                      <a:pt x="1738" y="1262"/>
                    </a:lnTo>
                    <a:lnTo>
                      <a:pt x="1778" y="1289"/>
                    </a:lnTo>
                    <a:lnTo>
                      <a:pt x="1815" y="1320"/>
                    </a:lnTo>
                    <a:lnTo>
                      <a:pt x="1849" y="1356"/>
                    </a:lnTo>
                    <a:lnTo>
                      <a:pt x="1879" y="1394"/>
                    </a:lnTo>
                    <a:lnTo>
                      <a:pt x="1903" y="1436"/>
                    </a:lnTo>
                    <a:lnTo>
                      <a:pt x="1924" y="1481"/>
                    </a:lnTo>
                    <a:lnTo>
                      <a:pt x="1940" y="1528"/>
                    </a:lnTo>
                    <a:lnTo>
                      <a:pt x="1950" y="1577"/>
                    </a:lnTo>
                    <a:lnTo>
                      <a:pt x="2229" y="1577"/>
                    </a:lnTo>
                    <a:lnTo>
                      <a:pt x="2218" y="1543"/>
                    </a:lnTo>
                    <a:lnTo>
                      <a:pt x="2201" y="1511"/>
                    </a:lnTo>
                    <a:lnTo>
                      <a:pt x="2179" y="1483"/>
                    </a:lnTo>
                    <a:lnTo>
                      <a:pt x="2155" y="1456"/>
                    </a:lnTo>
                    <a:lnTo>
                      <a:pt x="2127" y="1435"/>
                    </a:lnTo>
                    <a:lnTo>
                      <a:pt x="2096" y="1417"/>
                    </a:lnTo>
                    <a:lnTo>
                      <a:pt x="2062" y="1405"/>
                    </a:lnTo>
                    <a:lnTo>
                      <a:pt x="2026" y="1396"/>
                    </a:lnTo>
                    <a:lnTo>
                      <a:pt x="1988" y="1393"/>
                    </a:lnTo>
                    <a:lnTo>
                      <a:pt x="1970" y="1391"/>
                    </a:lnTo>
                    <a:lnTo>
                      <a:pt x="1953" y="1383"/>
                    </a:lnTo>
                    <a:lnTo>
                      <a:pt x="1938" y="1373"/>
                    </a:lnTo>
                    <a:lnTo>
                      <a:pt x="1928" y="1359"/>
                    </a:lnTo>
                    <a:lnTo>
                      <a:pt x="1920" y="1342"/>
                    </a:lnTo>
                    <a:lnTo>
                      <a:pt x="1918" y="1323"/>
                    </a:lnTo>
                    <a:lnTo>
                      <a:pt x="1920" y="1304"/>
                    </a:lnTo>
                    <a:lnTo>
                      <a:pt x="1928" y="1287"/>
                    </a:lnTo>
                    <a:lnTo>
                      <a:pt x="1938" y="1273"/>
                    </a:lnTo>
                    <a:lnTo>
                      <a:pt x="1953" y="1263"/>
                    </a:lnTo>
                    <a:lnTo>
                      <a:pt x="1970" y="1255"/>
                    </a:lnTo>
                    <a:lnTo>
                      <a:pt x="1988" y="1253"/>
                    </a:lnTo>
                    <a:lnTo>
                      <a:pt x="2035" y="1255"/>
                    </a:lnTo>
                    <a:lnTo>
                      <a:pt x="2082" y="1264"/>
                    </a:lnTo>
                    <a:lnTo>
                      <a:pt x="2125" y="1278"/>
                    </a:lnTo>
                    <a:lnTo>
                      <a:pt x="2167" y="1296"/>
                    </a:lnTo>
                    <a:lnTo>
                      <a:pt x="2206" y="1319"/>
                    </a:lnTo>
                    <a:lnTo>
                      <a:pt x="2242" y="1346"/>
                    </a:lnTo>
                    <a:lnTo>
                      <a:pt x="2274" y="1377"/>
                    </a:lnTo>
                    <a:lnTo>
                      <a:pt x="2302" y="1412"/>
                    </a:lnTo>
                    <a:lnTo>
                      <a:pt x="2328" y="1449"/>
                    </a:lnTo>
                    <a:lnTo>
                      <a:pt x="2348" y="1489"/>
                    </a:lnTo>
                    <a:lnTo>
                      <a:pt x="2363" y="1533"/>
                    </a:lnTo>
                    <a:lnTo>
                      <a:pt x="2373" y="1577"/>
                    </a:lnTo>
                    <a:lnTo>
                      <a:pt x="2674" y="1577"/>
                    </a:lnTo>
                    <a:lnTo>
                      <a:pt x="2692" y="1580"/>
                    </a:lnTo>
                    <a:lnTo>
                      <a:pt x="2709" y="1588"/>
                    </a:lnTo>
                    <a:lnTo>
                      <a:pt x="2724" y="1598"/>
                    </a:lnTo>
                    <a:lnTo>
                      <a:pt x="2734" y="1612"/>
                    </a:lnTo>
                    <a:lnTo>
                      <a:pt x="2742" y="1629"/>
                    </a:lnTo>
                    <a:lnTo>
                      <a:pt x="2744" y="1648"/>
                    </a:lnTo>
                    <a:lnTo>
                      <a:pt x="2742" y="1667"/>
                    </a:lnTo>
                    <a:lnTo>
                      <a:pt x="2734" y="1683"/>
                    </a:lnTo>
                    <a:lnTo>
                      <a:pt x="2724" y="1698"/>
                    </a:lnTo>
                    <a:lnTo>
                      <a:pt x="2709" y="1708"/>
                    </a:lnTo>
                    <a:lnTo>
                      <a:pt x="2692" y="1716"/>
                    </a:lnTo>
                    <a:lnTo>
                      <a:pt x="2674" y="1718"/>
                    </a:lnTo>
                    <a:lnTo>
                      <a:pt x="140" y="1718"/>
                    </a:lnTo>
                    <a:lnTo>
                      <a:pt x="140" y="2027"/>
                    </a:lnTo>
                    <a:lnTo>
                      <a:pt x="143" y="2037"/>
                    </a:lnTo>
                    <a:lnTo>
                      <a:pt x="150" y="2045"/>
                    </a:lnTo>
                    <a:lnTo>
                      <a:pt x="161" y="2048"/>
                    </a:lnTo>
                    <a:lnTo>
                      <a:pt x="2873" y="2048"/>
                    </a:lnTo>
                    <a:lnTo>
                      <a:pt x="2883" y="2045"/>
                    </a:lnTo>
                    <a:lnTo>
                      <a:pt x="2891" y="2037"/>
                    </a:lnTo>
                    <a:lnTo>
                      <a:pt x="2893" y="2027"/>
                    </a:lnTo>
                    <a:lnTo>
                      <a:pt x="2893" y="160"/>
                    </a:lnTo>
                    <a:lnTo>
                      <a:pt x="2891" y="150"/>
                    </a:lnTo>
                    <a:lnTo>
                      <a:pt x="2883" y="143"/>
                    </a:lnTo>
                    <a:lnTo>
                      <a:pt x="2873" y="140"/>
                    </a:lnTo>
                    <a:lnTo>
                      <a:pt x="2114" y="140"/>
                    </a:lnTo>
                    <a:lnTo>
                      <a:pt x="2095" y="137"/>
                    </a:lnTo>
                    <a:lnTo>
                      <a:pt x="2078" y="131"/>
                    </a:lnTo>
                    <a:lnTo>
                      <a:pt x="2064" y="119"/>
                    </a:lnTo>
                    <a:lnTo>
                      <a:pt x="2053" y="105"/>
                    </a:lnTo>
                    <a:lnTo>
                      <a:pt x="2046" y="89"/>
                    </a:lnTo>
                    <a:lnTo>
                      <a:pt x="2044" y="70"/>
                    </a:lnTo>
                    <a:lnTo>
                      <a:pt x="2046" y="52"/>
                    </a:lnTo>
                    <a:lnTo>
                      <a:pt x="2053" y="35"/>
                    </a:lnTo>
                    <a:lnTo>
                      <a:pt x="2064" y="20"/>
                    </a:lnTo>
                    <a:lnTo>
                      <a:pt x="2078" y="9"/>
                    </a:lnTo>
                    <a:lnTo>
                      <a:pt x="2095" y="2"/>
                    </a:lnTo>
                    <a:lnTo>
                      <a:pt x="21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5" name="Freeform 109"/>
              <p:cNvSpPr/>
              <p:nvPr/>
            </p:nvSpPr>
            <p:spPr bwMode="auto">
              <a:xfrm>
                <a:off x="9990138" y="2809875"/>
                <a:ext cx="157163" cy="231775"/>
              </a:xfrm>
              <a:custGeom>
                <a:avLst/>
                <a:gdLst>
                  <a:gd name="T0" fmla="*/ 161 w 993"/>
                  <a:gd name="T1" fmla="*/ 0 h 1455"/>
                  <a:gd name="T2" fmla="*/ 922 w 993"/>
                  <a:gd name="T3" fmla="*/ 0 h 1455"/>
                  <a:gd name="T4" fmla="*/ 941 w 993"/>
                  <a:gd name="T5" fmla="*/ 2 h 1455"/>
                  <a:gd name="T6" fmla="*/ 958 w 993"/>
                  <a:gd name="T7" fmla="*/ 9 h 1455"/>
                  <a:gd name="T8" fmla="*/ 972 w 993"/>
                  <a:gd name="T9" fmla="*/ 20 h 1455"/>
                  <a:gd name="T10" fmla="*/ 983 w 993"/>
                  <a:gd name="T11" fmla="*/ 35 h 1455"/>
                  <a:gd name="T12" fmla="*/ 990 w 993"/>
                  <a:gd name="T13" fmla="*/ 52 h 1455"/>
                  <a:gd name="T14" fmla="*/ 993 w 993"/>
                  <a:gd name="T15" fmla="*/ 70 h 1455"/>
                  <a:gd name="T16" fmla="*/ 990 w 993"/>
                  <a:gd name="T17" fmla="*/ 89 h 1455"/>
                  <a:gd name="T18" fmla="*/ 983 w 993"/>
                  <a:gd name="T19" fmla="*/ 105 h 1455"/>
                  <a:gd name="T20" fmla="*/ 972 w 993"/>
                  <a:gd name="T21" fmla="*/ 119 h 1455"/>
                  <a:gd name="T22" fmla="*/ 958 w 993"/>
                  <a:gd name="T23" fmla="*/ 131 h 1455"/>
                  <a:gd name="T24" fmla="*/ 941 w 993"/>
                  <a:gd name="T25" fmla="*/ 137 h 1455"/>
                  <a:gd name="T26" fmla="*/ 922 w 993"/>
                  <a:gd name="T27" fmla="*/ 140 h 1455"/>
                  <a:gd name="T28" fmla="*/ 161 w 993"/>
                  <a:gd name="T29" fmla="*/ 140 h 1455"/>
                  <a:gd name="T30" fmla="*/ 150 w 993"/>
                  <a:gd name="T31" fmla="*/ 143 h 1455"/>
                  <a:gd name="T32" fmla="*/ 143 w 993"/>
                  <a:gd name="T33" fmla="*/ 150 h 1455"/>
                  <a:gd name="T34" fmla="*/ 140 w 993"/>
                  <a:gd name="T35" fmla="*/ 160 h 1455"/>
                  <a:gd name="T36" fmla="*/ 140 w 993"/>
                  <a:gd name="T37" fmla="*/ 1384 h 1455"/>
                  <a:gd name="T38" fmla="*/ 138 w 993"/>
                  <a:gd name="T39" fmla="*/ 1404 h 1455"/>
                  <a:gd name="T40" fmla="*/ 130 w 993"/>
                  <a:gd name="T41" fmla="*/ 1420 h 1455"/>
                  <a:gd name="T42" fmla="*/ 120 w 993"/>
                  <a:gd name="T43" fmla="*/ 1434 h 1455"/>
                  <a:gd name="T44" fmla="*/ 105 w 993"/>
                  <a:gd name="T45" fmla="*/ 1446 h 1455"/>
                  <a:gd name="T46" fmla="*/ 89 w 993"/>
                  <a:gd name="T47" fmla="*/ 1452 h 1455"/>
                  <a:gd name="T48" fmla="*/ 70 w 993"/>
                  <a:gd name="T49" fmla="*/ 1455 h 1455"/>
                  <a:gd name="T50" fmla="*/ 51 w 993"/>
                  <a:gd name="T51" fmla="*/ 1452 h 1455"/>
                  <a:gd name="T52" fmla="*/ 34 w 993"/>
                  <a:gd name="T53" fmla="*/ 1446 h 1455"/>
                  <a:gd name="T54" fmla="*/ 20 w 993"/>
                  <a:gd name="T55" fmla="*/ 1434 h 1455"/>
                  <a:gd name="T56" fmla="*/ 10 w 993"/>
                  <a:gd name="T57" fmla="*/ 1420 h 1455"/>
                  <a:gd name="T58" fmla="*/ 2 w 993"/>
                  <a:gd name="T59" fmla="*/ 1404 h 1455"/>
                  <a:gd name="T60" fmla="*/ 0 w 993"/>
                  <a:gd name="T61" fmla="*/ 1384 h 1455"/>
                  <a:gd name="T62" fmla="*/ 0 w 993"/>
                  <a:gd name="T63" fmla="*/ 160 h 1455"/>
                  <a:gd name="T64" fmla="*/ 3 w 993"/>
                  <a:gd name="T65" fmla="*/ 128 h 1455"/>
                  <a:gd name="T66" fmla="*/ 13 w 993"/>
                  <a:gd name="T67" fmla="*/ 98 h 1455"/>
                  <a:gd name="T68" fmla="*/ 28 w 993"/>
                  <a:gd name="T69" fmla="*/ 71 h 1455"/>
                  <a:gd name="T70" fmla="*/ 47 w 993"/>
                  <a:gd name="T71" fmla="*/ 47 h 1455"/>
                  <a:gd name="T72" fmla="*/ 71 w 993"/>
                  <a:gd name="T73" fmla="*/ 27 h 1455"/>
                  <a:gd name="T74" fmla="*/ 98 w 993"/>
                  <a:gd name="T75" fmla="*/ 12 h 1455"/>
                  <a:gd name="T76" fmla="*/ 128 w 993"/>
                  <a:gd name="T77" fmla="*/ 3 h 1455"/>
                  <a:gd name="T78" fmla="*/ 161 w 993"/>
                  <a:gd name="T79" fmla="*/ 0 h 1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93" h="1455">
                    <a:moveTo>
                      <a:pt x="161" y="0"/>
                    </a:moveTo>
                    <a:lnTo>
                      <a:pt x="922" y="0"/>
                    </a:lnTo>
                    <a:lnTo>
                      <a:pt x="941" y="2"/>
                    </a:lnTo>
                    <a:lnTo>
                      <a:pt x="958" y="9"/>
                    </a:lnTo>
                    <a:lnTo>
                      <a:pt x="972" y="20"/>
                    </a:lnTo>
                    <a:lnTo>
                      <a:pt x="983" y="35"/>
                    </a:lnTo>
                    <a:lnTo>
                      <a:pt x="990" y="52"/>
                    </a:lnTo>
                    <a:lnTo>
                      <a:pt x="993" y="70"/>
                    </a:lnTo>
                    <a:lnTo>
                      <a:pt x="990" y="89"/>
                    </a:lnTo>
                    <a:lnTo>
                      <a:pt x="983" y="105"/>
                    </a:lnTo>
                    <a:lnTo>
                      <a:pt x="972" y="119"/>
                    </a:lnTo>
                    <a:lnTo>
                      <a:pt x="958" y="131"/>
                    </a:lnTo>
                    <a:lnTo>
                      <a:pt x="941" y="137"/>
                    </a:lnTo>
                    <a:lnTo>
                      <a:pt x="922" y="140"/>
                    </a:lnTo>
                    <a:lnTo>
                      <a:pt x="161" y="140"/>
                    </a:lnTo>
                    <a:lnTo>
                      <a:pt x="150" y="143"/>
                    </a:lnTo>
                    <a:lnTo>
                      <a:pt x="143" y="150"/>
                    </a:lnTo>
                    <a:lnTo>
                      <a:pt x="140" y="160"/>
                    </a:lnTo>
                    <a:lnTo>
                      <a:pt x="140" y="1384"/>
                    </a:lnTo>
                    <a:lnTo>
                      <a:pt x="138" y="1404"/>
                    </a:lnTo>
                    <a:lnTo>
                      <a:pt x="130" y="1420"/>
                    </a:lnTo>
                    <a:lnTo>
                      <a:pt x="120" y="1434"/>
                    </a:lnTo>
                    <a:lnTo>
                      <a:pt x="105" y="1446"/>
                    </a:lnTo>
                    <a:lnTo>
                      <a:pt x="89" y="1452"/>
                    </a:lnTo>
                    <a:lnTo>
                      <a:pt x="70" y="1455"/>
                    </a:lnTo>
                    <a:lnTo>
                      <a:pt x="51" y="1452"/>
                    </a:lnTo>
                    <a:lnTo>
                      <a:pt x="34" y="1446"/>
                    </a:lnTo>
                    <a:lnTo>
                      <a:pt x="20" y="1434"/>
                    </a:lnTo>
                    <a:lnTo>
                      <a:pt x="10" y="1420"/>
                    </a:lnTo>
                    <a:lnTo>
                      <a:pt x="2" y="1404"/>
                    </a:lnTo>
                    <a:lnTo>
                      <a:pt x="0" y="1384"/>
                    </a:lnTo>
                    <a:lnTo>
                      <a:pt x="0" y="160"/>
                    </a:lnTo>
                    <a:lnTo>
                      <a:pt x="3" y="128"/>
                    </a:lnTo>
                    <a:lnTo>
                      <a:pt x="13" y="98"/>
                    </a:lnTo>
                    <a:lnTo>
                      <a:pt x="28" y="71"/>
                    </a:lnTo>
                    <a:lnTo>
                      <a:pt x="47" y="47"/>
                    </a:lnTo>
                    <a:lnTo>
                      <a:pt x="71" y="27"/>
                    </a:lnTo>
                    <a:lnTo>
                      <a:pt x="98" y="12"/>
                    </a:lnTo>
                    <a:lnTo>
                      <a:pt x="128" y="3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6" name="Freeform 110"/>
              <p:cNvSpPr/>
              <p:nvPr/>
            </p:nvSpPr>
            <p:spPr bwMode="auto">
              <a:xfrm>
                <a:off x="10139363" y="2690813"/>
                <a:ext cx="179388" cy="300038"/>
              </a:xfrm>
              <a:custGeom>
                <a:avLst/>
                <a:gdLst>
                  <a:gd name="T0" fmla="*/ 603 w 1137"/>
                  <a:gd name="T1" fmla="*/ 7 h 1894"/>
                  <a:gd name="T2" fmla="*/ 887 w 1137"/>
                  <a:gd name="T3" fmla="*/ 325 h 1894"/>
                  <a:gd name="T4" fmla="*/ 951 w 1137"/>
                  <a:gd name="T5" fmla="*/ 433 h 1894"/>
                  <a:gd name="T6" fmla="*/ 974 w 1137"/>
                  <a:gd name="T7" fmla="*/ 557 h 1894"/>
                  <a:gd name="T8" fmla="*/ 980 w 1137"/>
                  <a:gd name="T9" fmla="*/ 1155 h 1894"/>
                  <a:gd name="T10" fmla="*/ 1114 w 1137"/>
                  <a:gd name="T11" fmla="*/ 1375 h 1894"/>
                  <a:gd name="T12" fmla="*/ 1137 w 1137"/>
                  <a:gd name="T13" fmla="*/ 1477 h 1894"/>
                  <a:gd name="T14" fmla="*/ 1127 w 1137"/>
                  <a:gd name="T15" fmla="*/ 1653 h 1894"/>
                  <a:gd name="T16" fmla="*/ 1086 w 1137"/>
                  <a:gd name="T17" fmla="*/ 1685 h 1894"/>
                  <a:gd name="T18" fmla="*/ 912 w 1137"/>
                  <a:gd name="T19" fmla="*/ 1823 h 1894"/>
                  <a:gd name="T20" fmla="*/ 891 w 1137"/>
                  <a:gd name="T21" fmla="*/ 1873 h 1894"/>
                  <a:gd name="T22" fmla="*/ 841 w 1137"/>
                  <a:gd name="T23" fmla="*/ 1893 h 1894"/>
                  <a:gd name="T24" fmla="*/ 793 w 1137"/>
                  <a:gd name="T25" fmla="*/ 1873 h 1894"/>
                  <a:gd name="T26" fmla="*/ 771 w 1137"/>
                  <a:gd name="T27" fmla="*/ 1823 h 1894"/>
                  <a:gd name="T28" fmla="*/ 747 w 1137"/>
                  <a:gd name="T29" fmla="*/ 1652 h 1894"/>
                  <a:gd name="T30" fmla="*/ 740 w 1137"/>
                  <a:gd name="T31" fmla="*/ 1598 h 1894"/>
                  <a:gd name="T32" fmla="*/ 772 w 1137"/>
                  <a:gd name="T33" fmla="*/ 1556 h 1894"/>
                  <a:gd name="T34" fmla="*/ 996 w 1137"/>
                  <a:gd name="T35" fmla="*/ 1546 h 1894"/>
                  <a:gd name="T36" fmla="*/ 988 w 1137"/>
                  <a:gd name="T37" fmla="*/ 1436 h 1894"/>
                  <a:gd name="T38" fmla="*/ 854 w 1137"/>
                  <a:gd name="T39" fmla="*/ 1216 h 1894"/>
                  <a:gd name="T40" fmla="*/ 833 w 1137"/>
                  <a:gd name="T41" fmla="*/ 1116 h 1894"/>
                  <a:gd name="T42" fmla="*/ 824 w 1137"/>
                  <a:gd name="T43" fmla="*/ 497 h 1894"/>
                  <a:gd name="T44" fmla="*/ 781 w 1137"/>
                  <a:gd name="T45" fmla="*/ 416 h 1894"/>
                  <a:gd name="T46" fmla="*/ 352 w 1137"/>
                  <a:gd name="T47" fmla="*/ 442 h 1894"/>
                  <a:gd name="T48" fmla="*/ 321 w 1137"/>
                  <a:gd name="T49" fmla="*/ 526 h 1894"/>
                  <a:gd name="T50" fmla="*/ 316 w 1137"/>
                  <a:gd name="T51" fmla="*/ 1149 h 1894"/>
                  <a:gd name="T52" fmla="*/ 276 w 1137"/>
                  <a:gd name="T53" fmla="*/ 1252 h 1894"/>
                  <a:gd name="T54" fmla="*/ 143 w 1137"/>
                  <a:gd name="T55" fmla="*/ 1459 h 1894"/>
                  <a:gd name="T56" fmla="*/ 338 w 1137"/>
                  <a:gd name="T57" fmla="*/ 1547 h 1894"/>
                  <a:gd name="T58" fmla="*/ 388 w 1137"/>
                  <a:gd name="T59" fmla="*/ 1567 h 1894"/>
                  <a:gd name="T60" fmla="*/ 409 w 1137"/>
                  <a:gd name="T61" fmla="*/ 1617 h 1894"/>
                  <a:gd name="T62" fmla="*/ 388 w 1137"/>
                  <a:gd name="T63" fmla="*/ 1667 h 1894"/>
                  <a:gd name="T64" fmla="*/ 338 w 1137"/>
                  <a:gd name="T65" fmla="*/ 1688 h 1894"/>
                  <a:gd name="T66" fmla="*/ 335 w 1137"/>
                  <a:gd name="T67" fmla="*/ 1842 h 1894"/>
                  <a:gd name="T68" fmla="*/ 303 w 1137"/>
                  <a:gd name="T69" fmla="*/ 1885 h 1894"/>
                  <a:gd name="T70" fmla="*/ 250 w 1137"/>
                  <a:gd name="T71" fmla="*/ 1891 h 1894"/>
                  <a:gd name="T72" fmla="*/ 207 w 1137"/>
                  <a:gd name="T73" fmla="*/ 1859 h 1894"/>
                  <a:gd name="T74" fmla="*/ 198 w 1137"/>
                  <a:gd name="T75" fmla="*/ 1688 h 1894"/>
                  <a:gd name="T76" fmla="*/ 35 w 1137"/>
                  <a:gd name="T77" fmla="*/ 1678 h 1894"/>
                  <a:gd name="T78" fmla="*/ 2 w 1137"/>
                  <a:gd name="T79" fmla="*/ 1636 h 1894"/>
                  <a:gd name="T80" fmla="*/ 3 w 1137"/>
                  <a:gd name="T81" fmla="*/ 1443 h 1894"/>
                  <a:gd name="T82" fmla="*/ 45 w 1137"/>
                  <a:gd name="T83" fmla="*/ 1338 h 1894"/>
                  <a:gd name="T84" fmla="*/ 178 w 1137"/>
                  <a:gd name="T85" fmla="*/ 1134 h 1894"/>
                  <a:gd name="T86" fmla="*/ 182 w 1137"/>
                  <a:gd name="T87" fmla="*/ 515 h 1894"/>
                  <a:gd name="T88" fmla="*/ 218 w 1137"/>
                  <a:gd name="T89" fmla="*/ 395 h 1894"/>
                  <a:gd name="T90" fmla="*/ 522 w 1137"/>
                  <a:gd name="T91" fmla="*/ 25 h 1894"/>
                  <a:gd name="T92" fmla="*/ 574 w 1137"/>
                  <a:gd name="T93" fmla="*/ 0 h 1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37" h="1893">
                    <a:moveTo>
                      <a:pt x="574" y="0"/>
                    </a:moveTo>
                    <a:lnTo>
                      <a:pt x="589" y="3"/>
                    </a:lnTo>
                    <a:lnTo>
                      <a:pt x="603" y="7"/>
                    </a:lnTo>
                    <a:lnTo>
                      <a:pt x="617" y="14"/>
                    </a:lnTo>
                    <a:lnTo>
                      <a:pt x="627" y="25"/>
                    </a:lnTo>
                    <a:lnTo>
                      <a:pt x="887" y="325"/>
                    </a:lnTo>
                    <a:lnTo>
                      <a:pt x="913" y="359"/>
                    </a:lnTo>
                    <a:lnTo>
                      <a:pt x="934" y="395"/>
                    </a:lnTo>
                    <a:lnTo>
                      <a:pt x="951" y="433"/>
                    </a:lnTo>
                    <a:lnTo>
                      <a:pt x="964" y="473"/>
                    </a:lnTo>
                    <a:lnTo>
                      <a:pt x="971" y="515"/>
                    </a:lnTo>
                    <a:lnTo>
                      <a:pt x="974" y="557"/>
                    </a:lnTo>
                    <a:lnTo>
                      <a:pt x="974" y="1118"/>
                    </a:lnTo>
                    <a:lnTo>
                      <a:pt x="976" y="1137"/>
                    </a:lnTo>
                    <a:lnTo>
                      <a:pt x="980" y="1155"/>
                    </a:lnTo>
                    <a:lnTo>
                      <a:pt x="989" y="1173"/>
                    </a:lnTo>
                    <a:lnTo>
                      <a:pt x="1097" y="1343"/>
                    </a:lnTo>
                    <a:lnTo>
                      <a:pt x="1114" y="1375"/>
                    </a:lnTo>
                    <a:lnTo>
                      <a:pt x="1127" y="1407"/>
                    </a:lnTo>
                    <a:lnTo>
                      <a:pt x="1134" y="1442"/>
                    </a:lnTo>
                    <a:lnTo>
                      <a:pt x="1137" y="1477"/>
                    </a:lnTo>
                    <a:lnTo>
                      <a:pt x="1137" y="1617"/>
                    </a:lnTo>
                    <a:lnTo>
                      <a:pt x="1134" y="1636"/>
                    </a:lnTo>
                    <a:lnTo>
                      <a:pt x="1127" y="1653"/>
                    </a:lnTo>
                    <a:lnTo>
                      <a:pt x="1116" y="1667"/>
                    </a:lnTo>
                    <a:lnTo>
                      <a:pt x="1102" y="1678"/>
                    </a:lnTo>
                    <a:lnTo>
                      <a:pt x="1086" y="1685"/>
                    </a:lnTo>
                    <a:lnTo>
                      <a:pt x="1067" y="1688"/>
                    </a:lnTo>
                    <a:lnTo>
                      <a:pt x="912" y="1688"/>
                    </a:lnTo>
                    <a:lnTo>
                      <a:pt x="912" y="1823"/>
                    </a:lnTo>
                    <a:lnTo>
                      <a:pt x="909" y="1841"/>
                    </a:lnTo>
                    <a:lnTo>
                      <a:pt x="903" y="1858"/>
                    </a:lnTo>
                    <a:lnTo>
                      <a:pt x="891" y="1873"/>
                    </a:lnTo>
                    <a:lnTo>
                      <a:pt x="877" y="1883"/>
                    </a:lnTo>
                    <a:lnTo>
                      <a:pt x="860" y="1891"/>
                    </a:lnTo>
                    <a:lnTo>
                      <a:pt x="841" y="1893"/>
                    </a:lnTo>
                    <a:lnTo>
                      <a:pt x="823" y="1891"/>
                    </a:lnTo>
                    <a:lnTo>
                      <a:pt x="806" y="1883"/>
                    </a:lnTo>
                    <a:lnTo>
                      <a:pt x="793" y="1873"/>
                    </a:lnTo>
                    <a:lnTo>
                      <a:pt x="781" y="1858"/>
                    </a:lnTo>
                    <a:lnTo>
                      <a:pt x="773" y="1841"/>
                    </a:lnTo>
                    <a:lnTo>
                      <a:pt x="771" y="1823"/>
                    </a:lnTo>
                    <a:lnTo>
                      <a:pt x="771" y="1676"/>
                    </a:lnTo>
                    <a:lnTo>
                      <a:pt x="758" y="1666"/>
                    </a:lnTo>
                    <a:lnTo>
                      <a:pt x="747" y="1652"/>
                    </a:lnTo>
                    <a:lnTo>
                      <a:pt x="740" y="1635"/>
                    </a:lnTo>
                    <a:lnTo>
                      <a:pt x="737" y="1617"/>
                    </a:lnTo>
                    <a:lnTo>
                      <a:pt x="740" y="1598"/>
                    </a:lnTo>
                    <a:lnTo>
                      <a:pt x="747" y="1581"/>
                    </a:lnTo>
                    <a:lnTo>
                      <a:pt x="758" y="1567"/>
                    </a:lnTo>
                    <a:lnTo>
                      <a:pt x="772" y="1556"/>
                    </a:lnTo>
                    <a:lnTo>
                      <a:pt x="789" y="1549"/>
                    </a:lnTo>
                    <a:lnTo>
                      <a:pt x="807" y="1546"/>
                    </a:lnTo>
                    <a:lnTo>
                      <a:pt x="996" y="1546"/>
                    </a:lnTo>
                    <a:lnTo>
                      <a:pt x="996" y="1477"/>
                    </a:lnTo>
                    <a:lnTo>
                      <a:pt x="995" y="1456"/>
                    </a:lnTo>
                    <a:lnTo>
                      <a:pt x="988" y="1436"/>
                    </a:lnTo>
                    <a:lnTo>
                      <a:pt x="979" y="1417"/>
                    </a:lnTo>
                    <a:lnTo>
                      <a:pt x="871" y="1247"/>
                    </a:lnTo>
                    <a:lnTo>
                      <a:pt x="854" y="1216"/>
                    </a:lnTo>
                    <a:lnTo>
                      <a:pt x="842" y="1184"/>
                    </a:lnTo>
                    <a:lnTo>
                      <a:pt x="836" y="1151"/>
                    </a:lnTo>
                    <a:lnTo>
                      <a:pt x="833" y="1116"/>
                    </a:lnTo>
                    <a:lnTo>
                      <a:pt x="833" y="556"/>
                    </a:lnTo>
                    <a:lnTo>
                      <a:pt x="831" y="526"/>
                    </a:lnTo>
                    <a:lnTo>
                      <a:pt x="824" y="497"/>
                    </a:lnTo>
                    <a:lnTo>
                      <a:pt x="814" y="468"/>
                    </a:lnTo>
                    <a:lnTo>
                      <a:pt x="800" y="442"/>
                    </a:lnTo>
                    <a:lnTo>
                      <a:pt x="781" y="416"/>
                    </a:lnTo>
                    <a:lnTo>
                      <a:pt x="576" y="178"/>
                    </a:lnTo>
                    <a:lnTo>
                      <a:pt x="370" y="417"/>
                    </a:lnTo>
                    <a:lnTo>
                      <a:pt x="352" y="442"/>
                    </a:lnTo>
                    <a:lnTo>
                      <a:pt x="338" y="468"/>
                    </a:lnTo>
                    <a:lnTo>
                      <a:pt x="328" y="497"/>
                    </a:lnTo>
                    <a:lnTo>
                      <a:pt x="321" y="526"/>
                    </a:lnTo>
                    <a:lnTo>
                      <a:pt x="319" y="556"/>
                    </a:lnTo>
                    <a:lnTo>
                      <a:pt x="319" y="1112"/>
                    </a:lnTo>
                    <a:lnTo>
                      <a:pt x="316" y="1149"/>
                    </a:lnTo>
                    <a:lnTo>
                      <a:pt x="308" y="1185"/>
                    </a:lnTo>
                    <a:lnTo>
                      <a:pt x="294" y="1219"/>
                    </a:lnTo>
                    <a:lnTo>
                      <a:pt x="276" y="1252"/>
                    </a:lnTo>
                    <a:lnTo>
                      <a:pt x="160" y="1418"/>
                    </a:lnTo>
                    <a:lnTo>
                      <a:pt x="149" y="1438"/>
                    </a:lnTo>
                    <a:lnTo>
                      <a:pt x="143" y="1459"/>
                    </a:lnTo>
                    <a:lnTo>
                      <a:pt x="140" y="1481"/>
                    </a:lnTo>
                    <a:lnTo>
                      <a:pt x="140" y="1547"/>
                    </a:lnTo>
                    <a:lnTo>
                      <a:pt x="338" y="1547"/>
                    </a:lnTo>
                    <a:lnTo>
                      <a:pt x="357" y="1549"/>
                    </a:lnTo>
                    <a:lnTo>
                      <a:pt x="374" y="1557"/>
                    </a:lnTo>
                    <a:lnTo>
                      <a:pt x="388" y="1567"/>
                    </a:lnTo>
                    <a:lnTo>
                      <a:pt x="400" y="1582"/>
                    </a:lnTo>
                    <a:lnTo>
                      <a:pt x="406" y="1599"/>
                    </a:lnTo>
                    <a:lnTo>
                      <a:pt x="409" y="1617"/>
                    </a:lnTo>
                    <a:lnTo>
                      <a:pt x="406" y="1636"/>
                    </a:lnTo>
                    <a:lnTo>
                      <a:pt x="400" y="1653"/>
                    </a:lnTo>
                    <a:lnTo>
                      <a:pt x="388" y="1667"/>
                    </a:lnTo>
                    <a:lnTo>
                      <a:pt x="374" y="1678"/>
                    </a:lnTo>
                    <a:lnTo>
                      <a:pt x="357" y="1685"/>
                    </a:lnTo>
                    <a:lnTo>
                      <a:pt x="338" y="1688"/>
                    </a:lnTo>
                    <a:lnTo>
                      <a:pt x="338" y="1688"/>
                    </a:lnTo>
                    <a:lnTo>
                      <a:pt x="338" y="1823"/>
                    </a:lnTo>
                    <a:lnTo>
                      <a:pt x="335" y="1842"/>
                    </a:lnTo>
                    <a:lnTo>
                      <a:pt x="329" y="1859"/>
                    </a:lnTo>
                    <a:lnTo>
                      <a:pt x="317" y="1873"/>
                    </a:lnTo>
                    <a:lnTo>
                      <a:pt x="303" y="1885"/>
                    </a:lnTo>
                    <a:lnTo>
                      <a:pt x="287" y="1891"/>
                    </a:lnTo>
                    <a:lnTo>
                      <a:pt x="268" y="1894"/>
                    </a:lnTo>
                    <a:lnTo>
                      <a:pt x="250" y="1891"/>
                    </a:lnTo>
                    <a:lnTo>
                      <a:pt x="233" y="1885"/>
                    </a:lnTo>
                    <a:lnTo>
                      <a:pt x="218" y="1873"/>
                    </a:lnTo>
                    <a:lnTo>
                      <a:pt x="207" y="1859"/>
                    </a:lnTo>
                    <a:lnTo>
                      <a:pt x="200" y="1842"/>
                    </a:lnTo>
                    <a:lnTo>
                      <a:pt x="198" y="1823"/>
                    </a:lnTo>
                    <a:lnTo>
                      <a:pt x="198" y="1688"/>
                    </a:lnTo>
                    <a:lnTo>
                      <a:pt x="70" y="1688"/>
                    </a:lnTo>
                    <a:lnTo>
                      <a:pt x="52" y="1685"/>
                    </a:lnTo>
                    <a:lnTo>
                      <a:pt x="35" y="1678"/>
                    </a:lnTo>
                    <a:lnTo>
                      <a:pt x="20" y="1667"/>
                    </a:lnTo>
                    <a:lnTo>
                      <a:pt x="9" y="1653"/>
                    </a:lnTo>
                    <a:lnTo>
                      <a:pt x="2" y="1636"/>
                    </a:lnTo>
                    <a:lnTo>
                      <a:pt x="0" y="1617"/>
                    </a:lnTo>
                    <a:lnTo>
                      <a:pt x="0" y="1481"/>
                    </a:lnTo>
                    <a:lnTo>
                      <a:pt x="3" y="1443"/>
                    </a:lnTo>
                    <a:lnTo>
                      <a:pt x="11" y="1406"/>
                    </a:lnTo>
                    <a:lnTo>
                      <a:pt x="25" y="1371"/>
                    </a:lnTo>
                    <a:lnTo>
                      <a:pt x="45" y="1338"/>
                    </a:lnTo>
                    <a:lnTo>
                      <a:pt x="161" y="1171"/>
                    </a:lnTo>
                    <a:lnTo>
                      <a:pt x="171" y="1154"/>
                    </a:lnTo>
                    <a:lnTo>
                      <a:pt x="178" y="1134"/>
                    </a:lnTo>
                    <a:lnTo>
                      <a:pt x="180" y="1113"/>
                    </a:lnTo>
                    <a:lnTo>
                      <a:pt x="180" y="556"/>
                    </a:lnTo>
                    <a:lnTo>
                      <a:pt x="182" y="515"/>
                    </a:lnTo>
                    <a:lnTo>
                      <a:pt x="189" y="473"/>
                    </a:lnTo>
                    <a:lnTo>
                      <a:pt x="201" y="433"/>
                    </a:lnTo>
                    <a:lnTo>
                      <a:pt x="218" y="395"/>
                    </a:lnTo>
                    <a:lnTo>
                      <a:pt x="239" y="359"/>
                    </a:lnTo>
                    <a:lnTo>
                      <a:pt x="264" y="326"/>
                    </a:lnTo>
                    <a:lnTo>
                      <a:pt x="522" y="25"/>
                    </a:lnTo>
                    <a:lnTo>
                      <a:pt x="536" y="12"/>
                    </a:lnTo>
                    <a:lnTo>
                      <a:pt x="554" y="4"/>
                    </a:lnTo>
                    <a:lnTo>
                      <a:pt x="5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7" name="Freeform 111"/>
              <p:cNvSpPr/>
              <p:nvPr/>
            </p:nvSpPr>
            <p:spPr bwMode="auto">
              <a:xfrm>
                <a:off x="10217151" y="2943225"/>
                <a:ext cx="22225" cy="71438"/>
              </a:xfrm>
              <a:custGeom>
                <a:avLst/>
                <a:gdLst>
                  <a:gd name="T0" fmla="*/ 70 w 140"/>
                  <a:gd name="T1" fmla="*/ 0 h 445"/>
                  <a:gd name="T2" fmla="*/ 89 w 140"/>
                  <a:gd name="T3" fmla="*/ 2 h 445"/>
                  <a:gd name="T4" fmla="*/ 106 w 140"/>
                  <a:gd name="T5" fmla="*/ 9 h 445"/>
                  <a:gd name="T6" fmla="*/ 120 w 140"/>
                  <a:gd name="T7" fmla="*/ 20 h 445"/>
                  <a:gd name="T8" fmla="*/ 130 w 140"/>
                  <a:gd name="T9" fmla="*/ 35 h 445"/>
                  <a:gd name="T10" fmla="*/ 138 w 140"/>
                  <a:gd name="T11" fmla="*/ 52 h 445"/>
                  <a:gd name="T12" fmla="*/ 140 w 140"/>
                  <a:gd name="T13" fmla="*/ 70 h 445"/>
                  <a:gd name="T14" fmla="*/ 140 w 140"/>
                  <a:gd name="T15" fmla="*/ 375 h 445"/>
                  <a:gd name="T16" fmla="*/ 138 w 140"/>
                  <a:gd name="T17" fmla="*/ 394 h 445"/>
                  <a:gd name="T18" fmla="*/ 130 w 140"/>
                  <a:gd name="T19" fmla="*/ 412 h 445"/>
                  <a:gd name="T20" fmla="*/ 119 w 140"/>
                  <a:gd name="T21" fmla="*/ 426 h 445"/>
                  <a:gd name="T22" fmla="*/ 103 w 140"/>
                  <a:gd name="T23" fmla="*/ 438 h 445"/>
                  <a:gd name="T24" fmla="*/ 86 w 140"/>
                  <a:gd name="T25" fmla="*/ 444 h 445"/>
                  <a:gd name="T26" fmla="*/ 66 w 140"/>
                  <a:gd name="T27" fmla="*/ 445 h 445"/>
                  <a:gd name="T28" fmla="*/ 48 w 140"/>
                  <a:gd name="T29" fmla="*/ 442 h 445"/>
                  <a:gd name="T30" fmla="*/ 32 w 140"/>
                  <a:gd name="T31" fmla="*/ 435 h 445"/>
                  <a:gd name="T32" fmla="*/ 19 w 140"/>
                  <a:gd name="T33" fmla="*/ 422 h 445"/>
                  <a:gd name="T34" fmla="*/ 9 w 140"/>
                  <a:gd name="T35" fmla="*/ 408 h 445"/>
                  <a:gd name="T36" fmla="*/ 2 w 140"/>
                  <a:gd name="T37" fmla="*/ 391 h 445"/>
                  <a:gd name="T38" fmla="*/ 0 w 140"/>
                  <a:gd name="T39" fmla="*/ 372 h 445"/>
                  <a:gd name="T40" fmla="*/ 0 w 140"/>
                  <a:gd name="T41" fmla="*/ 70 h 445"/>
                  <a:gd name="T42" fmla="*/ 2 w 140"/>
                  <a:gd name="T43" fmla="*/ 52 h 445"/>
                  <a:gd name="T44" fmla="*/ 10 w 140"/>
                  <a:gd name="T45" fmla="*/ 35 h 445"/>
                  <a:gd name="T46" fmla="*/ 20 w 140"/>
                  <a:gd name="T47" fmla="*/ 20 h 445"/>
                  <a:gd name="T48" fmla="*/ 35 w 140"/>
                  <a:gd name="T49" fmla="*/ 9 h 445"/>
                  <a:gd name="T50" fmla="*/ 51 w 140"/>
                  <a:gd name="T51" fmla="*/ 2 h 445"/>
                  <a:gd name="T52" fmla="*/ 70 w 140"/>
                  <a:gd name="T53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0" h="445">
                    <a:moveTo>
                      <a:pt x="70" y="0"/>
                    </a:moveTo>
                    <a:lnTo>
                      <a:pt x="89" y="2"/>
                    </a:lnTo>
                    <a:lnTo>
                      <a:pt x="106" y="9"/>
                    </a:lnTo>
                    <a:lnTo>
                      <a:pt x="120" y="20"/>
                    </a:lnTo>
                    <a:lnTo>
                      <a:pt x="130" y="35"/>
                    </a:lnTo>
                    <a:lnTo>
                      <a:pt x="138" y="52"/>
                    </a:lnTo>
                    <a:lnTo>
                      <a:pt x="140" y="70"/>
                    </a:lnTo>
                    <a:lnTo>
                      <a:pt x="140" y="375"/>
                    </a:lnTo>
                    <a:lnTo>
                      <a:pt x="138" y="394"/>
                    </a:lnTo>
                    <a:lnTo>
                      <a:pt x="130" y="412"/>
                    </a:lnTo>
                    <a:lnTo>
                      <a:pt x="119" y="426"/>
                    </a:lnTo>
                    <a:lnTo>
                      <a:pt x="103" y="438"/>
                    </a:lnTo>
                    <a:lnTo>
                      <a:pt x="86" y="444"/>
                    </a:lnTo>
                    <a:lnTo>
                      <a:pt x="66" y="445"/>
                    </a:lnTo>
                    <a:lnTo>
                      <a:pt x="48" y="442"/>
                    </a:lnTo>
                    <a:lnTo>
                      <a:pt x="32" y="435"/>
                    </a:lnTo>
                    <a:lnTo>
                      <a:pt x="19" y="422"/>
                    </a:lnTo>
                    <a:lnTo>
                      <a:pt x="9" y="408"/>
                    </a:lnTo>
                    <a:lnTo>
                      <a:pt x="2" y="391"/>
                    </a:lnTo>
                    <a:lnTo>
                      <a:pt x="0" y="372"/>
                    </a:lnTo>
                    <a:lnTo>
                      <a:pt x="0" y="70"/>
                    </a:lnTo>
                    <a:lnTo>
                      <a:pt x="2" y="52"/>
                    </a:lnTo>
                    <a:lnTo>
                      <a:pt x="10" y="35"/>
                    </a:lnTo>
                    <a:lnTo>
                      <a:pt x="20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</p:grpSp>
        <p:grpSp>
          <p:nvGrpSpPr>
            <p:cNvPr id="24" name="Group 27"/>
            <p:cNvGrpSpPr/>
            <p:nvPr/>
          </p:nvGrpSpPr>
          <p:grpSpPr>
            <a:xfrm>
              <a:off x="5445049" y="4899965"/>
              <a:ext cx="471650" cy="466228"/>
              <a:chOff x="4356100" y="3465513"/>
              <a:chExt cx="552450" cy="546100"/>
            </a:xfrm>
            <a:solidFill>
              <a:srgbClr val="1B69F2"/>
            </a:solidFill>
          </p:grpSpPr>
          <p:sp>
            <p:nvSpPr>
              <p:cNvPr id="29" name="Freeform 242"/>
              <p:cNvSpPr/>
              <p:nvPr/>
            </p:nvSpPr>
            <p:spPr bwMode="auto">
              <a:xfrm>
                <a:off x="4486275" y="3465513"/>
                <a:ext cx="422275" cy="422275"/>
              </a:xfrm>
              <a:custGeom>
                <a:avLst/>
                <a:gdLst>
                  <a:gd name="T0" fmla="*/ 2000 w 2664"/>
                  <a:gd name="T1" fmla="*/ 115 h 2664"/>
                  <a:gd name="T2" fmla="*/ 2063 w 2664"/>
                  <a:gd name="T3" fmla="*/ 268 h 2664"/>
                  <a:gd name="T4" fmla="*/ 2150 w 2664"/>
                  <a:gd name="T5" fmla="*/ 560 h 2664"/>
                  <a:gd name="T6" fmla="*/ 2425 w 2664"/>
                  <a:gd name="T7" fmla="*/ 602 h 2664"/>
                  <a:gd name="T8" fmla="*/ 2566 w 2664"/>
                  <a:gd name="T9" fmla="*/ 688 h 2664"/>
                  <a:gd name="T10" fmla="*/ 2660 w 2664"/>
                  <a:gd name="T11" fmla="*/ 999 h 2664"/>
                  <a:gd name="T12" fmla="*/ 2552 w 2664"/>
                  <a:gd name="T13" fmla="*/ 1126 h 2664"/>
                  <a:gd name="T14" fmla="*/ 2552 w 2664"/>
                  <a:gd name="T15" fmla="*/ 1538 h 2664"/>
                  <a:gd name="T16" fmla="*/ 2660 w 2664"/>
                  <a:gd name="T17" fmla="*/ 1662 h 2664"/>
                  <a:gd name="T18" fmla="*/ 2565 w 2664"/>
                  <a:gd name="T19" fmla="*/ 1976 h 2664"/>
                  <a:gd name="T20" fmla="*/ 2426 w 2664"/>
                  <a:gd name="T21" fmla="*/ 2062 h 2664"/>
                  <a:gd name="T22" fmla="*/ 2149 w 2664"/>
                  <a:gd name="T23" fmla="*/ 2103 h 2664"/>
                  <a:gd name="T24" fmla="*/ 2062 w 2664"/>
                  <a:gd name="T25" fmla="*/ 2395 h 2664"/>
                  <a:gd name="T26" fmla="*/ 1999 w 2664"/>
                  <a:gd name="T27" fmla="*/ 2548 h 2664"/>
                  <a:gd name="T28" fmla="*/ 1706 w 2664"/>
                  <a:gd name="T29" fmla="*/ 2664 h 2664"/>
                  <a:gd name="T30" fmla="*/ 1551 w 2664"/>
                  <a:gd name="T31" fmla="*/ 2576 h 2664"/>
                  <a:gd name="T32" fmla="*/ 1481 w 2664"/>
                  <a:gd name="T33" fmla="*/ 2322 h 2664"/>
                  <a:gd name="T34" fmla="*/ 1579 w 2664"/>
                  <a:gd name="T35" fmla="*/ 2308 h 2664"/>
                  <a:gd name="T36" fmla="*/ 1691 w 2664"/>
                  <a:gd name="T37" fmla="*/ 2520 h 2664"/>
                  <a:gd name="T38" fmla="*/ 1914 w 2664"/>
                  <a:gd name="T39" fmla="*/ 2435 h 2664"/>
                  <a:gd name="T40" fmla="*/ 1849 w 2664"/>
                  <a:gd name="T41" fmla="*/ 2216 h 2664"/>
                  <a:gd name="T42" fmla="*/ 1982 w 2664"/>
                  <a:gd name="T43" fmla="*/ 2071 h 2664"/>
                  <a:gd name="T44" fmla="*/ 2179 w 2664"/>
                  <a:gd name="T45" fmla="*/ 1854 h 2664"/>
                  <a:gd name="T46" fmla="*/ 2421 w 2664"/>
                  <a:gd name="T47" fmla="*/ 1921 h 2664"/>
                  <a:gd name="T48" fmla="*/ 2524 w 2664"/>
                  <a:gd name="T49" fmla="*/ 1696 h 2664"/>
                  <a:gd name="T50" fmla="*/ 2310 w 2664"/>
                  <a:gd name="T51" fmla="*/ 1578 h 2664"/>
                  <a:gd name="T52" fmla="*/ 2316 w 2664"/>
                  <a:gd name="T53" fmla="*/ 1293 h 2664"/>
                  <a:gd name="T54" fmla="*/ 2322 w 2664"/>
                  <a:gd name="T55" fmla="*/ 1072 h 2664"/>
                  <a:gd name="T56" fmla="*/ 2525 w 2664"/>
                  <a:gd name="T57" fmla="*/ 962 h 2664"/>
                  <a:gd name="T58" fmla="*/ 2428 w 2664"/>
                  <a:gd name="T59" fmla="*/ 745 h 2664"/>
                  <a:gd name="T60" fmla="*/ 2180 w 2664"/>
                  <a:gd name="T61" fmla="*/ 810 h 2664"/>
                  <a:gd name="T62" fmla="*/ 1983 w 2664"/>
                  <a:gd name="T63" fmla="*/ 593 h 2664"/>
                  <a:gd name="T64" fmla="*/ 1850 w 2664"/>
                  <a:gd name="T65" fmla="*/ 448 h 2664"/>
                  <a:gd name="T66" fmla="*/ 1915 w 2664"/>
                  <a:gd name="T67" fmla="*/ 228 h 2664"/>
                  <a:gd name="T68" fmla="*/ 1686 w 2664"/>
                  <a:gd name="T69" fmla="*/ 146 h 2664"/>
                  <a:gd name="T70" fmla="*/ 1563 w 2664"/>
                  <a:gd name="T71" fmla="*/ 364 h 2664"/>
                  <a:gd name="T72" fmla="*/ 1218 w 2664"/>
                  <a:gd name="T73" fmla="*/ 354 h 2664"/>
                  <a:gd name="T74" fmla="*/ 1063 w 2664"/>
                  <a:gd name="T75" fmla="*/ 325 h 2664"/>
                  <a:gd name="T76" fmla="*/ 953 w 2664"/>
                  <a:gd name="T77" fmla="*/ 139 h 2664"/>
                  <a:gd name="T78" fmla="*/ 743 w 2664"/>
                  <a:gd name="T79" fmla="*/ 255 h 2664"/>
                  <a:gd name="T80" fmla="*/ 801 w 2664"/>
                  <a:gd name="T81" fmla="*/ 501 h 2664"/>
                  <a:gd name="T82" fmla="*/ 553 w 2664"/>
                  <a:gd name="T83" fmla="*/ 732 h 2664"/>
                  <a:gd name="T84" fmla="*/ 430 w 2664"/>
                  <a:gd name="T85" fmla="*/ 810 h 2664"/>
                  <a:gd name="T86" fmla="*/ 221 w 2664"/>
                  <a:gd name="T87" fmla="*/ 757 h 2664"/>
                  <a:gd name="T88" fmla="*/ 154 w 2664"/>
                  <a:gd name="T89" fmla="*/ 988 h 2664"/>
                  <a:gd name="T90" fmla="*/ 368 w 2664"/>
                  <a:gd name="T91" fmla="*/ 1116 h 2664"/>
                  <a:gd name="T92" fmla="*/ 309 w 2664"/>
                  <a:gd name="T93" fmla="*/ 1195 h 2664"/>
                  <a:gd name="T94" fmla="*/ 43 w 2664"/>
                  <a:gd name="T95" fmla="*/ 1074 h 2664"/>
                  <a:gd name="T96" fmla="*/ 4 w 2664"/>
                  <a:gd name="T97" fmla="*/ 915 h 2664"/>
                  <a:gd name="T98" fmla="*/ 159 w 2664"/>
                  <a:gd name="T99" fmla="*/ 627 h 2664"/>
                  <a:gd name="T100" fmla="*/ 324 w 2664"/>
                  <a:gd name="T101" fmla="*/ 615 h 2664"/>
                  <a:gd name="T102" fmla="*/ 660 w 2664"/>
                  <a:gd name="T103" fmla="*/ 430 h 2664"/>
                  <a:gd name="T104" fmla="*/ 616 w 2664"/>
                  <a:gd name="T105" fmla="*/ 184 h 2664"/>
                  <a:gd name="T106" fmla="*/ 889 w 2664"/>
                  <a:gd name="T107" fmla="*/ 13 h 2664"/>
                  <a:gd name="T108" fmla="*/ 1054 w 2664"/>
                  <a:gd name="T109" fmla="*/ 27 h 2664"/>
                  <a:gd name="T110" fmla="*/ 1252 w 2664"/>
                  <a:gd name="T111" fmla="*/ 211 h 2664"/>
                  <a:gd name="T112" fmla="*/ 1570 w 2664"/>
                  <a:gd name="T113" fmla="*/ 62 h 2664"/>
                  <a:gd name="T114" fmla="*/ 1720 w 2664"/>
                  <a:gd name="T115" fmla="*/ 0 h 2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64" h="2664">
                    <a:moveTo>
                      <a:pt x="1720" y="0"/>
                    </a:moveTo>
                    <a:lnTo>
                      <a:pt x="1749" y="4"/>
                    </a:lnTo>
                    <a:lnTo>
                      <a:pt x="1777" y="13"/>
                    </a:lnTo>
                    <a:lnTo>
                      <a:pt x="1951" y="86"/>
                    </a:lnTo>
                    <a:lnTo>
                      <a:pt x="1977" y="98"/>
                    </a:lnTo>
                    <a:lnTo>
                      <a:pt x="2000" y="115"/>
                    </a:lnTo>
                    <a:lnTo>
                      <a:pt x="2020" y="135"/>
                    </a:lnTo>
                    <a:lnTo>
                      <a:pt x="2036" y="158"/>
                    </a:lnTo>
                    <a:lnTo>
                      <a:pt x="2050" y="185"/>
                    </a:lnTo>
                    <a:lnTo>
                      <a:pt x="2059" y="212"/>
                    </a:lnTo>
                    <a:lnTo>
                      <a:pt x="2063" y="240"/>
                    </a:lnTo>
                    <a:lnTo>
                      <a:pt x="2063" y="268"/>
                    </a:lnTo>
                    <a:lnTo>
                      <a:pt x="2059" y="296"/>
                    </a:lnTo>
                    <a:lnTo>
                      <a:pt x="2050" y="324"/>
                    </a:lnTo>
                    <a:lnTo>
                      <a:pt x="2005" y="431"/>
                    </a:lnTo>
                    <a:lnTo>
                      <a:pt x="2055" y="471"/>
                    </a:lnTo>
                    <a:lnTo>
                      <a:pt x="2104" y="515"/>
                    </a:lnTo>
                    <a:lnTo>
                      <a:pt x="2150" y="560"/>
                    </a:lnTo>
                    <a:lnTo>
                      <a:pt x="2193" y="608"/>
                    </a:lnTo>
                    <a:lnTo>
                      <a:pt x="2234" y="660"/>
                    </a:lnTo>
                    <a:lnTo>
                      <a:pt x="2341" y="615"/>
                    </a:lnTo>
                    <a:lnTo>
                      <a:pt x="2369" y="606"/>
                    </a:lnTo>
                    <a:lnTo>
                      <a:pt x="2396" y="602"/>
                    </a:lnTo>
                    <a:lnTo>
                      <a:pt x="2425" y="602"/>
                    </a:lnTo>
                    <a:lnTo>
                      <a:pt x="2453" y="606"/>
                    </a:lnTo>
                    <a:lnTo>
                      <a:pt x="2480" y="615"/>
                    </a:lnTo>
                    <a:lnTo>
                      <a:pt x="2506" y="628"/>
                    </a:lnTo>
                    <a:lnTo>
                      <a:pt x="2529" y="645"/>
                    </a:lnTo>
                    <a:lnTo>
                      <a:pt x="2549" y="665"/>
                    </a:lnTo>
                    <a:lnTo>
                      <a:pt x="2566" y="688"/>
                    </a:lnTo>
                    <a:lnTo>
                      <a:pt x="2580" y="714"/>
                    </a:lnTo>
                    <a:lnTo>
                      <a:pt x="2651" y="888"/>
                    </a:lnTo>
                    <a:lnTo>
                      <a:pt x="2660" y="915"/>
                    </a:lnTo>
                    <a:lnTo>
                      <a:pt x="2664" y="944"/>
                    </a:lnTo>
                    <a:lnTo>
                      <a:pt x="2664" y="971"/>
                    </a:lnTo>
                    <a:lnTo>
                      <a:pt x="2660" y="999"/>
                    </a:lnTo>
                    <a:lnTo>
                      <a:pt x="2651" y="1027"/>
                    </a:lnTo>
                    <a:lnTo>
                      <a:pt x="2638" y="1052"/>
                    </a:lnTo>
                    <a:lnTo>
                      <a:pt x="2621" y="1075"/>
                    </a:lnTo>
                    <a:lnTo>
                      <a:pt x="2601" y="1095"/>
                    </a:lnTo>
                    <a:lnTo>
                      <a:pt x="2577" y="1112"/>
                    </a:lnTo>
                    <a:lnTo>
                      <a:pt x="2552" y="1126"/>
                    </a:lnTo>
                    <a:lnTo>
                      <a:pt x="2445" y="1170"/>
                    </a:lnTo>
                    <a:lnTo>
                      <a:pt x="2453" y="1251"/>
                    </a:lnTo>
                    <a:lnTo>
                      <a:pt x="2456" y="1331"/>
                    </a:lnTo>
                    <a:lnTo>
                      <a:pt x="2453" y="1413"/>
                    </a:lnTo>
                    <a:lnTo>
                      <a:pt x="2445" y="1493"/>
                    </a:lnTo>
                    <a:lnTo>
                      <a:pt x="2552" y="1538"/>
                    </a:lnTo>
                    <a:lnTo>
                      <a:pt x="2579" y="1552"/>
                    </a:lnTo>
                    <a:lnTo>
                      <a:pt x="2602" y="1568"/>
                    </a:lnTo>
                    <a:lnTo>
                      <a:pt x="2622" y="1589"/>
                    </a:lnTo>
                    <a:lnTo>
                      <a:pt x="2638" y="1612"/>
                    </a:lnTo>
                    <a:lnTo>
                      <a:pt x="2650" y="1636"/>
                    </a:lnTo>
                    <a:lnTo>
                      <a:pt x="2660" y="1662"/>
                    </a:lnTo>
                    <a:lnTo>
                      <a:pt x="2664" y="1691"/>
                    </a:lnTo>
                    <a:lnTo>
                      <a:pt x="2664" y="1719"/>
                    </a:lnTo>
                    <a:lnTo>
                      <a:pt x="2660" y="1748"/>
                    </a:lnTo>
                    <a:lnTo>
                      <a:pt x="2651" y="1775"/>
                    </a:lnTo>
                    <a:lnTo>
                      <a:pt x="2579" y="1949"/>
                    </a:lnTo>
                    <a:lnTo>
                      <a:pt x="2565" y="1976"/>
                    </a:lnTo>
                    <a:lnTo>
                      <a:pt x="2548" y="2000"/>
                    </a:lnTo>
                    <a:lnTo>
                      <a:pt x="2528" y="2019"/>
                    </a:lnTo>
                    <a:lnTo>
                      <a:pt x="2505" y="2035"/>
                    </a:lnTo>
                    <a:lnTo>
                      <a:pt x="2479" y="2048"/>
                    </a:lnTo>
                    <a:lnTo>
                      <a:pt x="2453" y="2056"/>
                    </a:lnTo>
                    <a:lnTo>
                      <a:pt x="2426" y="2062"/>
                    </a:lnTo>
                    <a:lnTo>
                      <a:pt x="2397" y="2062"/>
                    </a:lnTo>
                    <a:lnTo>
                      <a:pt x="2369" y="2058"/>
                    </a:lnTo>
                    <a:lnTo>
                      <a:pt x="2340" y="2048"/>
                    </a:lnTo>
                    <a:lnTo>
                      <a:pt x="2233" y="2004"/>
                    </a:lnTo>
                    <a:lnTo>
                      <a:pt x="2192" y="2054"/>
                    </a:lnTo>
                    <a:lnTo>
                      <a:pt x="2149" y="2103"/>
                    </a:lnTo>
                    <a:lnTo>
                      <a:pt x="2103" y="2149"/>
                    </a:lnTo>
                    <a:lnTo>
                      <a:pt x="2054" y="2191"/>
                    </a:lnTo>
                    <a:lnTo>
                      <a:pt x="2004" y="2232"/>
                    </a:lnTo>
                    <a:lnTo>
                      <a:pt x="2048" y="2340"/>
                    </a:lnTo>
                    <a:lnTo>
                      <a:pt x="2058" y="2367"/>
                    </a:lnTo>
                    <a:lnTo>
                      <a:pt x="2062" y="2395"/>
                    </a:lnTo>
                    <a:lnTo>
                      <a:pt x="2062" y="2423"/>
                    </a:lnTo>
                    <a:lnTo>
                      <a:pt x="2058" y="2452"/>
                    </a:lnTo>
                    <a:lnTo>
                      <a:pt x="2048" y="2479"/>
                    </a:lnTo>
                    <a:lnTo>
                      <a:pt x="2035" y="2504"/>
                    </a:lnTo>
                    <a:lnTo>
                      <a:pt x="2019" y="2528"/>
                    </a:lnTo>
                    <a:lnTo>
                      <a:pt x="1999" y="2548"/>
                    </a:lnTo>
                    <a:lnTo>
                      <a:pt x="1975" y="2564"/>
                    </a:lnTo>
                    <a:lnTo>
                      <a:pt x="1950" y="2578"/>
                    </a:lnTo>
                    <a:lnTo>
                      <a:pt x="1776" y="2650"/>
                    </a:lnTo>
                    <a:lnTo>
                      <a:pt x="1753" y="2657"/>
                    </a:lnTo>
                    <a:lnTo>
                      <a:pt x="1730" y="2661"/>
                    </a:lnTo>
                    <a:lnTo>
                      <a:pt x="1706" y="2664"/>
                    </a:lnTo>
                    <a:lnTo>
                      <a:pt x="1672" y="2660"/>
                    </a:lnTo>
                    <a:lnTo>
                      <a:pt x="1637" y="2650"/>
                    </a:lnTo>
                    <a:lnTo>
                      <a:pt x="1610" y="2636"/>
                    </a:lnTo>
                    <a:lnTo>
                      <a:pt x="1588" y="2619"/>
                    </a:lnTo>
                    <a:lnTo>
                      <a:pt x="1568" y="2599"/>
                    </a:lnTo>
                    <a:lnTo>
                      <a:pt x="1551" y="2576"/>
                    </a:lnTo>
                    <a:lnTo>
                      <a:pt x="1538" y="2551"/>
                    </a:lnTo>
                    <a:lnTo>
                      <a:pt x="1472" y="2391"/>
                    </a:lnTo>
                    <a:lnTo>
                      <a:pt x="1467" y="2373"/>
                    </a:lnTo>
                    <a:lnTo>
                      <a:pt x="1467" y="2355"/>
                    </a:lnTo>
                    <a:lnTo>
                      <a:pt x="1472" y="2338"/>
                    </a:lnTo>
                    <a:lnTo>
                      <a:pt x="1481" y="2322"/>
                    </a:lnTo>
                    <a:lnTo>
                      <a:pt x="1493" y="2309"/>
                    </a:lnTo>
                    <a:lnTo>
                      <a:pt x="1510" y="2299"/>
                    </a:lnTo>
                    <a:lnTo>
                      <a:pt x="1528" y="2295"/>
                    </a:lnTo>
                    <a:lnTo>
                      <a:pt x="1546" y="2295"/>
                    </a:lnTo>
                    <a:lnTo>
                      <a:pt x="1564" y="2300"/>
                    </a:lnTo>
                    <a:lnTo>
                      <a:pt x="1579" y="2308"/>
                    </a:lnTo>
                    <a:lnTo>
                      <a:pt x="1593" y="2321"/>
                    </a:lnTo>
                    <a:lnTo>
                      <a:pt x="1602" y="2338"/>
                    </a:lnTo>
                    <a:lnTo>
                      <a:pt x="1667" y="2497"/>
                    </a:lnTo>
                    <a:lnTo>
                      <a:pt x="1674" y="2508"/>
                    </a:lnTo>
                    <a:lnTo>
                      <a:pt x="1681" y="2515"/>
                    </a:lnTo>
                    <a:lnTo>
                      <a:pt x="1691" y="2520"/>
                    </a:lnTo>
                    <a:lnTo>
                      <a:pt x="1701" y="2523"/>
                    </a:lnTo>
                    <a:lnTo>
                      <a:pt x="1713" y="2523"/>
                    </a:lnTo>
                    <a:lnTo>
                      <a:pt x="1722" y="2520"/>
                    </a:lnTo>
                    <a:lnTo>
                      <a:pt x="1896" y="2449"/>
                    </a:lnTo>
                    <a:lnTo>
                      <a:pt x="1906" y="2443"/>
                    </a:lnTo>
                    <a:lnTo>
                      <a:pt x="1914" y="2435"/>
                    </a:lnTo>
                    <a:lnTo>
                      <a:pt x="1919" y="2425"/>
                    </a:lnTo>
                    <a:lnTo>
                      <a:pt x="1923" y="2415"/>
                    </a:lnTo>
                    <a:lnTo>
                      <a:pt x="1923" y="2404"/>
                    </a:lnTo>
                    <a:lnTo>
                      <a:pt x="1919" y="2394"/>
                    </a:lnTo>
                    <a:lnTo>
                      <a:pt x="1853" y="2235"/>
                    </a:lnTo>
                    <a:lnTo>
                      <a:pt x="1849" y="2216"/>
                    </a:lnTo>
                    <a:lnTo>
                      <a:pt x="1849" y="2197"/>
                    </a:lnTo>
                    <a:lnTo>
                      <a:pt x="1855" y="2178"/>
                    </a:lnTo>
                    <a:lnTo>
                      <a:pt x="1865" y="2162"/>
                    </a:lnTo>
                    <a:lnTo>
                      <a:pt x="1879" y="2149"/>
                    </a:lnTo>
                    <a:lnTo>
                      <a:pt x="1932" y="2111"/>
                    </a:lnTo>
                    <a:lnTo>
                      <a:pt x="1982" y="2071"/>
                    </a:lnTo>
                    <a:lnTo>
                      <a:pt x="2028" y="2027"/>
                    </a:lnTo>
                    <a:lnTo>
                      <a:pt x="2072" y="1981"/>
                    </a:lnTo>
                    <a:lnTo>
                      <a:pt x="2112" y="1931"/>
                    </a:lnTo>
                    <a:lnTo>
                      <a:pt x="2150" y="1878"/>
                    </a:lnTo>
                    <a:lnTo>
                      <a:pt x="2163" y="1864"/>
                    </a:lnTo>
                    <a:lnTo>
                      <a:pt x="2179" y="1854"/>
                    </a:lnTo>
                    <a:lnTo>
                      <a:pt x="2197" y="1849"/>
                    </a:lnTo>
                    <a:lnTo>
                      <a:pt x="2216" y="1848"/>
                    </a:lnTo>
                    <a:lnTo>
                      <a:pt x="2236" y="1853"/>
                    </a:lnTo>
                    <a:lnTo>
                      <a:pt x="2395" y="1919"/>
                    </a:lnTo>
                    <a:lnTo>
                      <a:pt x="2408" y="1922"/>
                    </a:lnTo>
                    <a:lnTo>
                      <a:pt x="2421" y="1921"/>
                    </a:lnTo>
                    <a:lnTo>
                      <a:pt x="2433" y="1916"/>
                    </a:lnTo>
                    <a:lnTo>
                      <a:pt x="2442" y="1908"/>
                    </a:lnTo>
                    <a:lnTo>
                      <a:pt x="2450" y="1896"/>
                    </a:lnTo>
                    <a:lnTo>
                      <a:pt x="2523" y="1722"/>
                    </a:lnTo>
                    <a:lnTo>
                      <a:pt x="2525" y="1710"/>
                    </a:lnTo>
                    <a:lnTo>
                      <a:pt x="2524" y="1696"/>
                    </a:lnTo>
                    <a:lnTo>
                      <a:pt x="2519" y="1684"/>
                    </a:lnTo>
                    <a:lnTo>
                      <a:pt x="2511" y="1675"/>
                    </a:lnTo>
                    <a:lnTo>
                      <a:pt x="2499" y="1668"/>
                    </a:lnTo>
                    <a:lnTo>
                      <a:pt x="2340" y="1602"/>
                    </a:lnTo>
                    <a:lnTo>
                      <a:pt x="2323" y="1592"/>
                    </a:lnTo>
                    <a:lnTo>
                      <a:pt x="2310" y="1578"/>
                    </a:lnTo>
                    <a:lnTo>
                      <a:pt x="2301" y="1561"/>
                    </a:lnTo>
                    <a:lnTo>
                      <a:pt x="2297" y="1542"/>
                    </a:lnTo>
                    <a:lnTo>
                      <a:pt x="2298" y="1523"/>
                    </a:lnTo>
                    <a:lnTo>
                      <a:pt x="2310" y="1447"/>
                    </a:lnTo>
                    <a:lnTo>
                      <a:pt x="2316" y="1370"/>
                    </a:lnTo>
                    <a:lnTo>
                      <a:pt x="2316" y="1293"/>
                    </a:lnTo>
                    <a:lnTo>
                      <a:pt x="2310" y="1218"/>
                    </a:lnTo>
                    <a:lnTo>
                      <a:pt x="2298" y="1141"/>
                    </a:lnTo>
                    <a:lnTo>
                      <a:pt x="2297" y="1122"/>
                    </a:lnTo>
                    <a:lnTo>
                      <a:pt x="2301" y="1103"/>
                    </a:lnTo>
                    <a:lnTo>
                      <a:pt x="2310" y="1086"/>
                    </a:lnTo>
                    <a:lnTo>
                      <a:pt x="2322" y="1072"/>
                    </a:lnTo>
                    <a:lnTo>
                      <a:pt x="2340" y="1063"/>
                    </a:lnTo>
                    <a:lnTo>
                      <a:pt x="2499" y="996"/>
                    </a:lnTo>
                    <a:lnTo>
                      <a:pt x="2509" y="991"/>
                    </a:lnTo>
                    <a:lnTo>
                      <a:pt x="2517" y="983"/>
                    </a:lnTo>
                    <a:lnTo>
                      <a:pt x="2523" y="973"/>
                    </a:lnTo>
                    <a:lnTo>
                      <a:pt x="2525" y="962"/>
                    </a:lnTo>
                    <a:lnTo>
                      <a:pt x="2525" y="952"/>
                    </a:lnTo>
                    <a:lnTo>
                      <a:pt x="2523" y="941"/>
                    </a:lnTo>
                    <a:lnTo>
                      <a:pt x="2451" y="768"/>
                    </a:lnTo>
                    <a:lnTo>
                      <a:pt x="2445" y="758"/>
                    </a:lnTo>
                    <a:lnTo>
                      <a:pt x="2437" y="751"/>
                    </a:lnTo>
                    <a:lnTo>
                      <a:pt x="2428" y="745"/>
                    </a:lnTo>
                    <a:lnTo>
                      <a:pt x="2412" y="742"/>
                    </a:lnTo>
                    <a:lnTo>
                      <a:pt x="2396" y="745"/>
                    </a:lnTo>
                    <a:lnTo>
                      <a:pt x="2236" y="811"/>
                    </a:lnTo>
                    <a:lnTo>
                      <a:pt x="2217" y="816"/>
                    </a:lnTo>
                    <a:lnTo>
                      <a:pt x="2198" y="815"/>
                    </a:lnTo>
                    <a:lnTo>
                      <a:pt x="2180" y="810"/>
                    </a:lnTo>
                    <a:lnTo>
                      <a:pt x="2164" y="799"/>
                    </a:lnTo>
                    <a:lnTo>
                      <a:pt x="2150" y="784"/>
                    </a:lnTo>
                    <a:lnTo>
                      <a:pt x="2113" y="732"/>
                    </a:lnTo>
                    <a:lnTo>
                      <a:pt x="2072" y="682"/>
                    </a:lnTo>
                    <a:lnTo>
                      <a:pt x="2029" y="636"/>
                    </a:lnTo>
                    <a:lnTo>
                      <a:pt x="1983" y="593"/>
                    </a:lnTo>
                    <a:lnTo>
                      <a:pt x="1933" y="551"/>
                    </a:lnTo>
                    <a:lnTo>
                      <a:pt x="1880" y="515"/>
                    </a:lnTo>
                    <a:lnTo>
                      <a:pt x="1866" y="501"/>
                    </a:lnTo>
                    <a:lnTo>
                      <a:pt x="1855" y="485"/>
                    </a:lnTo>
                    <a:lnTo>
                      <a:pt x="1850" y="467"/>
                    </a:lnTo>
                    <a:lnTo>
                      <a:pt x="1850" y="448"/>
                    </a:lnTo>
                    <a:lnTo>
                      <a:pt x="1855" y="429"/>
                    </a:lnTo>
                    <a:lnTo>
                      <a:pt x="1920" y="269"/>
                    </a:lnTo>
                    <a:lnTo>
                      <a:pt x="1924" y="258"/>
                    </a:lnTo>
                    <a:lnTo>
                      <a:pt x="1924" y="248"/>
                    </a:lnTo>
                    <a:lnTo>
                      <a:pt x="1920" y="237"/>
                    </a:lnTo>
                    <a:lnTo>
                      <a:pt x="1915" y="228"/>
                    </a:lnTo>
                    <a:lnTo>
                      <a:pt x="1908" y="221"/>
                    </a:lnTo>
                    <a:lnTo>
                      <a:pt x="1898" y="215"/>
                    </a:lnTo>
                    <a:lnTo>
                      <a:pt x="1724" y="143"/>
                    </a:lnTo>
                    <a:lnTo>
                      <a:pt x="1711" y="139"/>
                    </a:lnTo>
                    <a:lnTo>
                      <a:pt x="1698" y="140"/>
                    </a:lnTo>
                    <a:lnTo>
                      <a:pt x="1686" y="146"/>
                    </a:lnTo>
                    <a:lnTo>
                      <a:pt x="1676" y="154"/>
                    </a:lnTo>
                    <a:lnTo>
                      <a:pt x="1670" y="165"/>
                    </a:lnTo>
                    <a:lnTo>
                      <a:pt x="1603" y="325"/>
                    </a:lnTo>
                    <a:lnTo>
                      <a:pt x="1594" y="342"/>
                    </a:lnTo>
                    <a:lnTo>
                      <a:pt x="1580" y="354"/>
                    </a:lnTo>
                    <a:lnTo>
                      <a:pt x="1563" y="364"/>
                    </a:lnTo>
                    <a:lnTo>
                      <a:pt x="1544" y="368"/>
                    </a:lnTo>
                    <a:lnTo>
                      <a:pt x="1524" y="367"/>
                    </a:lnTo>
                    <a:lnTo>
                      <a:pt x="1448" y="354"/>
                    </a:lnTo>
                    <a:lnTo>
                      <a:pt x="1372" y="348"/>
                    </a:lnTo>
                    <a:lnTo>
                      <a:pt x="1295" y="348"/>
                    </a:lnTo>
                    <a:lnTo>
                      <a:pt x="1218" y="354"/>
                    </a:lnTo>
                    <a:lnTo>
                      <a:pt x="1142" y="367"/>
                    </a:lnTo>
                    <a:lnTo>
                      <a:pt x="1122" y="368"/>
                    </a:lnTo>
                    <a:lnTo>
                      <a:pt x="1104" y="364"/>
                    </a:lnTo>
                    <a:lnTo>
                      <a:pt x="1087" y="355"/>
                    </a:lnTo>
                    <a:lnTo>
                      <a:pt x="1074" y="342"/>
                    </a:lnTo>
                    <a:lnTo>
                      <a:pt x="1063" y="325"/>
                    </a:lnTo>
                    <a:lnTo>
                      <a:pt x="998" y="165"/>
                    </a:lnTo>
                    <a:lnTo>
                      <a:pt x="991" y="155"/>
                    </a:lnTo>
                    <a:lnTo>
                      <a:pt x="984" y="148"/>
                    </a:lnTo>
                    <a:lnTo>
                      <a:pt x="975" y="143"/>
                    </a:lnTo>
                    <a:lnTo>
                      <a:pt x="964" y="139"/>
                    </a:lnTo>
                    <a:lnTo>
                      <a:pt x="953" y="139"/>
                    </a:lnTo>
                    <a:lnTo>
                      <a:pt x="943" y="143"/>
                    </a:lnTo>
                    <a:lnTo>
                      <a:pt x="769" y="214"/>
                    </a:lnTo>
                    <a:lnTo>
                      <a:pt x="757" y="222"/>
                    </a:lnTo>
                    <a:lnTo>
                      <a:pt x="749" y="231"/>
                    </a:lnTo>
                    <a:lnTo>
                      <a:pt x="745" y="243"/>
                    </a:lnTo>
                    <a:lnTo>
                      <a:pt x="743" y="255"/>
                    </a:lnTo>
                    <a:lnTo>
                      <a:pt x="746" y="269"/>
                    </a:lnTo>
                    <a:lnTo>
                      <a:pt x="812" y="428"/>
                    </a:lnTo>
                    <a:lnTo>
                      <a:pt x="817" y="447"/>
                    </a:lnTo>
                    <a:lnTo>
                      <a:pt x="816" y="466"/>
                    </a:lnTo>
                    <a:lnTo>
                      <a:pt x="811" y="484"/>
                    </a:lnTo>
                    <a:lnTo>
                      <a:pt x="801" y="501"/>
                    </a:lnTo>
                    <a:lnTo>
                      <a:pt x="786" y="514"/>
                    </a:lnTo>
                    <a:lnTo>
                      <a:pt x="733" y="551"/>
                    </a:lnTo>
                    <a:lnTo>
                      <a:pt x="684" y="592"/>
                    </a:lnTo>
                    <a:lnTo>
                      <a:pt x="637" y="635"/>
                    </a:lnTo>
                    <a:lnTo>
                      <a:pt x="593" y="682"/>
                    </a:lnTo>
                    <a:lnTo>
                      <a:pt x="553" y="732"/>
                    </a:lnTo>
                    <a:lnTo>
                      <a:pt x="515" y="784"/>
                    </a:lnTo>
                    <a:lnTo>
                      <a:pt x="502" y="798"/>
                    </a:lnTo>
                    <a:lnTo>
                      <a:pt x="486" y="809"/>
                    </a:lnTo>
                    <a:lnTo>
                      <a:pt x="468" y="814"/>
                    </a:lnTo>
                    <a:lnTo>
                      <a:pt x="449" y="815"/>
                    </a:lnTo>
                    <a:lnTo>
                      <a:pt x="430" y="810"/>
                    </a:lnTo>
                    <a:lnTo>
                      <a:pt x="270" y="743"/>
                    </a:lnTo>
                    <a:lnTo>
                      <a:pt x="260" y="741"/>
                    </a:lnTo>
                    <a:lnTo>
                      <a:pt x="249" y="741"/>
                    </a:lnTo>
                    <a:lnTo>
                      <a:pt x="238" y="743"/>
                    </a:lnTo>
                    <a:lnTo>
                      <a:pt x="229" y="750"/>
                    </a:lnTo>
                    <a:lnTo>
                      <a:pt x="221" y="757"/>
                    </a:lnTo>
                    <a:lnTo>
                      <a:pt x="215" y="766"/>
                    </a:lnTo>
                    <a:lnTo>
                      <a:pt x="144" y="940"/>
                    </a:lnTo>
                    <a:lnTo>
                      <a:pt x="140" y="953"/>
                    </a:lnTo>
                    <a:lnTo>
                      <a:pt x="141" y="966"/>
                    </a:lnTo>
                    <a:lnTo>
                      <a:pt x="146" y="978"/>
                    </a:lnTo>
                    <a:lnTo>
                      <a:pt x="154" y="988"/>
                    </a:lnTo>
                    <a:lnTo>
                      <a:pt x="166" y="995"/>
                    </a:lnTo>
                    <a:lnTo>
                      <a:pt x="326" y="1061"/>
                    </a:lnTo>
                    <a:lnTo>
                      <a:pt x="342" y="1070"/>
                    </a:lnTo>
                    <a:lnTo>
                      <a:pt x="354" y="1083"/>
                    </a:lnTo>
                    <a:lnTo>
                      <a:pt x="364" y="1098"/>
                    </a:lnTo>
                    <a:lnTo>
                      <a:pt x="368" y="1116"/>
                    </a:lnTo>
                    <a:lnTo>
                      <a:pt x="369" y="1134"/>
                    </a:lnTo>
                    <a:lnTo>
                      <a:pt x="364" y="1152"/>
                    </a:lnTo>
                    <a:lnTo>
                      <a:pt x="354" y="1169"/>
                    </a:lnTo>
                    <a:lnTo>
                      <a:pt x="342" y="1182"/>
                    </a:lnTo>
                    <a:lnTo>
                      <a:pt x="326" y="1191"/>
                    </a:lnTo>
                    <a:lnTo>
                      <a:pt x="309" y="1195"/>
                    </a:lnTo>
                    <a:lnTo>
                      <a:pt x="290" y="1195"/>
                    </a:lnTo>
                    <a:lnTo>
                      <a:pt x="272" y="1191"/>
                    </a:lnTo>
                    <a:lnTo>
                      <a:pt x="113" y="1125"/>
                    </a:lnTo>
                    <a:lnTo>
                      <a:pt x="87" y="1111"/>
                    </a:lnTo>
                    <a:lnTo>
                      <a:pt x="62" y="1094"/>
                    </a:lnTo>
                    <a:lnTo>
                      <a:pt x="43" y="1074"/>
                    </a:lnTo>
                    <a:lnTo>
                      <a:pt x="27" y="1051"/>
                    </a:lnTo>
                    <a:lnTo>
                      <a:pt x="14" y="1027"/>
                    </a:lnTo>
                    <a:lnTo>
                      <a:pt x="5" y="999"/>
                    </a:lnTo>
                    <a:lnTo>
                      <a:pt x="0" y="972"/>
                    </a:lnTo>
                    <a:lnTo>
                      <a:pt x="0" y="944"/>
                    </a:lnTo>
                    <a:lnTo>
                      <a:pt x="4" y="915"/>
                    </a:lnTo>
                    <a:lnTo>
                      <a:pt x="14" y="887"/>
                    </a:lnTo>
                    <a:lnTo>
                      <a:pt x="87" y="713"/>
                    </a:lnTo>
                    <a:lnTo>
                      <a:pt x="99" y="687"/>
                    </a:lnTo>
                    <a:lnTo>
                      <a:pt x="116" y="664"/>
                    </a:lnTo>
                    <a:lnTo>
                      <a:pt x="136" y="644"/>
                    </a:lnTo>
                    <a:lnTo>
                      <a:pt x="159" y="627"/>
                    </a:lnTo>
                    <a:lnTo>
                      <a:pt x="185" y="615"/>
                    </a:lnTo>
                    <a:lnTo>
                      <a:pt x="212" y="605"/>
                    </a:lnTo>
                    <a:lnTo>
                      <a:pt x="241" y="601"/>
                    </a:lnTo>
                    <a:lnTo>
                      <a:pt x="269" y="601"/>
                    </a:lnTo>
                    <a:lnTo>
                      <a:pt x="296" y="605"/>
                    </a:lnTo>
                    <a:lnTo>
                      <a:pt x="324" y="615"/>
                    </a:lnTo>
                    <a:lnTo>
                      <a:pt x="433" y="659"/>
                    </a:lnTo>
                    <a:lnTo>
                      <a:pt x="473" y="608"/>
                    </a:lnTo>
                    <a:lnTo>
                      <a:pt x="516" y="560"/>
                    </a:lnTo>
                    <a:lnTo>
                      <a:pt x="561" y="514"/>
                    </a:lnTo>
                    <a:lnTo>
                      <a:pt x="610" y="470"/>
                    </a:lnTo>
                    <a:lnTo>
                      <a:pt x="660" y="430"/>
                    </a:lnTo>
                    <a:lnTo>
                      <a:pt x="616" y="323"/>
                    </a:lnTo>
                    <a:lnTo>
                      <a:pt x="607" y="294"/>
                    </a:lnTo>
                    <a:lnTo>
                      <a:pt x="602" y="266"/>
                    </a:lnTo>
                    <a:lnTo>
                      <a:pt x="603" y="237"/>
                    </a:lnTo>
                    <a:lnTo>
                      <a:pt x="608" y="210"/>
                    </a:lnTo>
                    <a:lnTo>
                      <a:pt x="616" y="184"/>
                    </a:lnTo>
                    <a:lnTo>
                      <a:pt x="629" y="158"/>
                    </a:lnTo>
                    <a:lnTo>
                      <a:pt x="646" y="136"/>
                    </a:lnTo>
                    <a:lnTo>
                      <a:pt x="666" y="115"/>
                    </a:lnTo>
                    <a:lnTo>
                      <a:pt x="689" y="98"/>
                    </a:lnTo>
                    <a:lnTo>
                      <a:pt x="715" y="85"/>
                    </a:lnTo>
                    <a:lnTo>
                      <a:pt x="889" y="13"/>
                    </a:lnTo>
                    <a:lnTo>
                      <a:pt x="917" y="4"/>
                    </a:lnTo>
                    <a:lnTo>
                      <a:pt x="944" y="0"/>
                    </a:lnTo>
                    <a:lnTo>
                      <a:pt x="972" y="0"/>
                    </a:lnTo>
                    <a:lnTo>
                      <a:pt x="1001" y="4"/>
                    </a:lnTo>
                    <a:lnTo>
                      <a:pt x="1028" y="13"/>
                    </a:lnTo>
                    <a:lnTo>
                      <a:pt x="1054" y="27"/>
                    </a:lnTo>
                    <a:lnTo>
                      <a:pt x="1077" y="43"/>
                    </a:lnTo>
                    <a:lnTo>
                      <a:pt x="1097" y="64"/>
                    </a:lnTo>
                    <a:lnTo>
                      <a:pt x="1114" y="87"/>
                    </a:lnTo>
                    <a:lnTo>
                      <a:pt x="1126" y="112"/>
                    </a:lnTo>
                    <a:lnTo>
                      <a:pt x="1172" y="219"/>
                    </a:lnTo>
                    <a:lnTo>
                      <a:pt x="1252" y="211"/>
                    </a:lnTo>
                    <a:lnTo>
                      <a:pt x="1333" y="208"/>
                    </a:lnTo>
                    <a:lnTo>
                      <a:pt x="1414" y="211"/>
                    </a:lnTo>
                    <a:lnTo>
                      <a:pt x="1494" y="219"/>
                    </a:lnTo>
                    <a:lnTo>
                      <a:pt x="1540" y="112"/>
                    </a:lnTo>
                    <a:lnTo>
                      <a:pt x="1552" y="86"/>
                    </a:lnTo>
                    <a:lnTo>
                      <a:pt x="1570" y="62"/>
                    </a:lnTo>
                    <a:lnTo>
                      <a:pt x="1590" y="42"/>
                    </a:lnTo>
                    <a:lnTo>
                      <a:pt x="1613" y="26"/>
                    </a:lnTo>
                    <a:lnTo>
                      <a:pt x="1638" y="13"/>
                    </a:lnTo>
                    <a:lnTo>
                      <a:pt x="1664" y="4"/>
                    </a:lnTo>
                    <a:lnTo>
                      <a:pt x="1692" y="0"/>
                    </a:lnTo>
                    <a:lnTo>
                      <a:pt x="17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0" name="Freeform 243"/>
              <p:cNvSpPr/>
              <p:nvPr/>
            </p:nvSpPr>
            <p:spPr bwMode="auto">
              <a:xfrm>
                <a:off x="4606925" y="3586163"/>
                <a:ext cx="180975" cy="180975"/>
              </a:xfrm>
              <a:custGeom>
                <a:avLst/>
                <a:gdLst>
                  <a:gd name="T0" fmla="*/ 573 w 1145"/>
                  <a:gd name="T1" fmla="*/ 0 h 1143"/>
                  <a:gd name="T2" fmla="*/ 694 w 1145"/>
                  <a:gd name="T3" fmla="*/ 13 h 1143"/>
                  <a:gd name="T4" fmla="*/ 807 w 1145"/>
                  <a:gd name="T5" fmla="*/ 51 h 1143"/>
                  <a:gd name="T6" fmla="*/ 908 w 1145"/>
                  <a:gd name="T7" fmla="*/ 109 h 1143"/>
                  <a:gd name="T8" fmla="*/ 995 w 1145"/>
                  <a:gd name="T9" fmla="*/ 187 h 1143"/>
                  <a:gd name="T10" fmla="*/ 1065 w 1145"/>
                  <a:gd name="T11" fmla="*/ 280 h 1143"/>
                  <a:gd name="T12" fmla="*/ 1114 w 1145"/>
                  <a:gd name="T13" fmla="*/ 388 h 1143"/>
                  <a:gd name="T14" fmla="*/ 1140 w 1145"/>
                  <a:gd name="T15" fmla="*/ 505 h 1143"/>
                  <a:gd name="T16" fmla="*/ 1142 w 1145"/>
                  <a:gd name="T17" fmla="*/ 625 h 1143"/>
                  <a:gd name="T18" fmla="*/ 1119 w 1145"/>
                  <a:gd name="T19" fmla="*/ 737 h 1143"/>
                  <a:gd name="T20" fmla="*/ 1077 w 1145"/>
                  <a:gd name="T21" fmla="*/ 840 h 1143"/>
                  <a:gd name="T22" fmla="*/ 1016 w 1145"/>
                  <a:gd name="T23" fmla="*/ 932 h 1143"/>
                  <a:gd name="T24" fmla="*/ 939 w 1145"/>
                  <a:gd name="T25" fmla="*/ 1010 h 1143"/>
                  <a:gd name="T26" fmla="*/ 848 w 1145"/>
                  <a:gd name="T27" fmla="*/ 1072 h 1143"/>
                  <a:gd name="T28" fmla="*/ 746 w 1145"/>
                  <a:gd name="T29" fmla="*/ 1116 h 1143"/>
                  <a:gd name="T30" fmla="*/ 634 w 1145"/>
                  <a:gd name="T31" fmla="*/ 1139 h 1143"/>
                  <a:gd name="T32" fmla="*/ 575 w 1145"/>
                  <a:gd name="T33" fmla="*/ 1143 h 1143"/>
                  <a:gd name="T34" fmla="*/ 540 w 1145"/>
                  <a:gd name="T35" fmla="*/ 1133 h 1143"/>
                  <a:gd name="T36" fmla="*/ 515 w 1145"/>
                  <a:gd name="T37" fmla="*/ 1108 h 1143"/>
                  <a:gd name="T38" fmla="*/ 506 w 1145"/>
                  <a:gd name="T39" fmla="*/ 1073 h 1143"/>
                  <a:gd name="T40" fmla="*/ 514 w 1145"/>
                  <a:gd name="T41" fmla="*/ 1037 h 1143"/>
                  <a:gd name="T42" fmla="*/ 539 w 1145"/>
                  <a:gd name="T43" fmla="*/ 1012 h 1143"/>
                  <a:gd name="T44" fmla="*/ 575 w 1145"/>
                  <a:gd name="T45" fmla="*/ 1002 h 1143"/>
                  <a:gd name="T46" fmla="*/ 673 w 1145"/>
                  <a:gd name="T47" fmla="*/ 990 h 1143"/>
                  <a:gd name="T48" fmla="*/ 764 w 1145"/>
                  <a:gd name="T49" fmla="*/ 957 h 1143"/>
                  <a:gd name="T50" fmla="*/ 844 w 1145"/>
                  <a:gd name="T51" fmla="*/ 905 h 1143"/>
                  <a:gd name="T52" fmla="*/ 910 w 1145"/>
                  <a:gd name="T53" fmla="*/ 838 h 1143"/>
                  <a:gd name="T54" fmla="*/ 960 w 1145"/>
                  <a:gd name="T55" fmla="*/ 758 h 1143"/>
                  <a:gd name="T56" fmla="*/ 992 w 1145"/>
                  <a:gd name="T57" fmla="*/ 666 h 1143"/>
                  <a:gd name="T58" fmla="*/ 1003 w 1145"/>
                  <a:gd name="T59" fmla="*/ 568 h 1143"/>
                  <a:gd name="T60" fmla="*/ 990 w 1145"/>
                  <a:gd name="T61" fmla="*/ 463 h 1143"/>
                  <a:gd name="T62" fmla="*/ 952 w 1145"/>
                  <a:gd name="T63" fmla="*/ 367 h 1143"/>
                  <a:gd name="T64" fmla="*/ 893 w 1145"/>
                  <a:gd name="T65" fmla="*/ 284 h 1143"/>
                  <a:gd name="T66" fmla="*/ 817 w 1145"/>
                  <a:gd name="T67" fmla="*/ 216 h 1143"/>
                  <a:gd name="T68" fmla="*/ 727 w 1145"/>
                  <a:gd name="T69" fmla="*/ 169 h 1143"/>
                  <a:gd name="T70" fmla="*/ 626 w 1145"/>
                  <a:gd name="T71" fmla="*/ 143 h 1143"/>
                  <a:gd name="T72" fmla="*/ 569 w 1145"/>
                  <a:gd name="T73" fmla="*/ 139 h 1143"/>
                  <a:gd name="T74" fmla="*/ 473 w 1145"/>
                  <a:gd name="T75" fmla="*/ 151 h 1143"/>
                  <a:gd name="T76" fmla="*/ 382 w 1145"/>
                  <a:gd name="T77" fmla="*/ 184 h 1143"/>
                  <a:gd name="T78" fmla="*/ 301 w 1145"/>
                  <a:gd name="T79" fmla="*/ 235 h 1143"/>
                  <a:gd name="T80" fmla="*/ 232 w 1145"/>
                  <a:gd name="T81" fmla="*/ 305 h 1143"/>
                  <a:gd name="T82" fmla="*/ 182 w 1145"/>
                  <a:gd name="T83" fmla="*/ 387 h 1143"/>
                  <a:gd name="T84" fmla="*/ 151 w 1145"/>
                  <a:gd name="T85" fmla="*/ 478 h 1143"/>
                  <a:gd name="T86" fmla="*/ 141 w 1145"/>
                  <a:gd name="T87" fmla="*/ 575 h 1143"/>
                  <a:gd name="T88" fmla="*/ 132 w 1145"/>
                  <a:gd name="T89" fmla="*/ 610 h 1143"/>
                  <a:gd name="T90" fmla="*/ 107 w 1145"/>
                  <a:gd name="T91" fmla="*/ 636 h 1143"/>
                  <a:gd name="T92" fmla="*/ 71 w 1145"/>
                  <a:gd name="T93" fmla="*/ 645 h 1143"/>
                  <a:gd name="T94" fmla="*/ 52 w 1145"/>
                  <a:gd name="T95" fmla="*/ 643 h 1143"/>
                  <a:gd name="T96" fmla="*/ 21 w 1145"/>
                  <a:gd name="T97" fmla="*/ 625 h 1143"/>
                  <a:gd name="T98" fmla="*/ 3 w 1145"/>
                  <a:gd name="T99" fmla="*/ 593 h 1143"/>
                  <a:gd name="T100" fmla="*/ 3 w 1145"/>
                  <a:gd name="T101" fmla="*/ 519 h 1143"/>
                  <a:gd name="T102" fmla="*/ 24 w 1145"/>
                  <a:gd name="T103" fmla="*/ 409 h 1143"/>
                  <a:gd name="T104" fmla="*/ 66 w 1145"/>
                  <a:gd name="T105" fmla="*/ 306 h 1143"/>
                  <a:gd name="T106" fmla="*/ 127 w 1145"/>
                  <a:gd name="T107" fmla="*/ 213 h 1143"/>
                  <a:gd name="T108" fmla="*/ 207 w 1145"/>
                  <a:gd name="T109" fmla="*/ 132 h 1143"/>
                  <a:gd name="T110" fmla="*/ 300 w 1145"/>
                  <a:gd name="T111" fmla="*/ 69 h 1143"/>
                  <a:gd name="T112" fmla="*/ 402 w 1145"/>
                  <a:gd name="T113" fmla="*/ 25 h 1143"/>
                  <a:gd name="T114" fmla="*/ 512 w 1145"/>
                  <a:gd name="T115" fmla="*/ 3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45" h="1143">
                    <a:moveTo>
                      <a:pt x="569" y="0"/>
                    </a:moveTo>
                    <a:lnTo>
                      <a:pt x="573" y="0"/>
                    </a:lnTo>
                    <a:lnTo>
                      <a:pt x="634" y="3"/>
                    </a:lnTo>
                    <a:lnTo>
                      <a:pt x="694" y="13"/>
                    </a:lnTo>
                    <a:lnTo>
                      <a:pt x="752" y="29"/>
                    </a:lnTo>
                    <a:lnTo>
                      <a:pt x="807" y="51"/>
                    </a:lnTo>
                    <a:lnTo>
                      <a:pt x="860" y="77"/>
                    </a:lnTo>
                    <a:lnTo>
                      <a:pt x="908" y="109"/>
                    </a:lnTo>
                    <a:lnTo>
                      <a:pt x="954" y="146"/>
                    </a:lnTo>
                    <a:lnTo>
                      <a:pt x="995" y="187"/>
                    </a:lnTo>
                    <a:lnTo>
                      <a:pt x="1033" y="232"/>
                    </a:lnTo>
                    <a:lnTo>
                      <a:pt x="1065" y="280"/>
                    </a:lnTo>
                    <a:lnTo>
                      <a:pt x="1092" y="332"/>
                    </a:lnTo>
                    <a:lnTo>
                      <a:pt x="1114" y="388"/>
                    </a:lnTo>
                    <a:lnTo>
                      <a:pt x="1130" y="445"/>
                    </a:lnTo>
                    <a:lnTo>
                      <a:pt x="1140" y="505"/>
                    </a:lnTo>
                    <a:lnTo>
                      <a:pt x="1145" y="567"/>
                    </a:lnTo>
                    <a:lnTo>
                      <a:pt x="1142" y="625"/>
                    </a:lnTo>
                    <a:lnTo>
                      <a:pt x="1133" y="682"/>
                    </a:lnTo>
                    <a:lnTo>
                      <a:pt x="1119" y="737"/>
                    </a:lnTo>
                    <a:lnTo>
                      <a:pt x="1101" y="790"/>
                    </a:lnTo>
                    <a:lnTo>
                      <a:pt x="1077" y="840"/>
                    </a:lnTo>
                    <a:lnTo>
                      <a:pt x="1049" y="888"/>
                    </a:lnTo>
                    <a:lnTo>
                      <a:pt x="1016" y="932"/>
                    </a:lnTo>
                    <a:lnTo>
                      <a:pt x="979" y="972"/>
                    </a:lnTo>
                    <a:lnTo>
                      <a:pt x="939" y="1010"/>
                    </a:lnTo>
                    <a:lnTo>
                      <a:pt x="896" y="1042"/>
                    </a:lnTo>
                    <a:lnTo>
                      <a:pt x="848" y="1072"/>
                    </a:lnTo>
                    <a:lnTo>
                      <a:pt x="799" y="1096"/>
                    </a:lnTo>
                    <a:lnTo>
                      <a:pt x="746" y="1116"/>
                    </a:lnTo>
                    <a:lnTo>
                      <a:pt x="691" y="1130"/>
                    </a:lnTo>
                    <a:lnTo>
                      <a:pt x="634" y="1139"/>
                    </a:lnTo>
                    <a:lnTo>
                      <a:pt x="576" y="1143"/>
                    </a:lnTo>
                    <a:lnTo>
                      <a:pt x="575" y="1143"/>
                    </a:lnTo>
                    <a:lnTo>
                      <a:pt x="557" y="1140"/>
                    </a:lnTo>
                    <a:lnTo>
                      <a:pt x="540" y="1133"/>
                    </a:lnTo>
                    <a:lnTo>
                      <a:pt x="526" y="1123"/>
                    </a:lnTo>
                    <a:lnTo>
                      <a:pt x="515" y="1108"/>
                    </a:lnTo>
                    <a:lnTo>
                      <a:pt x="508" y="1092"/>
                    </a:lnTo>
                    <a:lnTo>
                      <a:pt x="506" y="1073"/>
                    </a:lnTo>
                    <a:lnTo>
                      <a:pt x="508" y="1054"/>
                    </a:lnTo>
                    <a:lnTo>
                      <a:pt x="514" y="1037"/>
                    </a:lnTo>
                    <a:lnTo>
                      <a:pt x="525" y="1022"/>
                    </a:lnTo>
                    <a:lnTo>
                      <a:pt x="539" y="1012"/>
                    </a:lnTo>
                    <a:lnTo>
                      <a:pt x="556" y="1005"/>
                    </a:lnTo>
                    <a:lnTo>
                      <a:pt x="575" y="1002"/>
                    </a:lnTo>
                    <a:lnTo>
                      <a:pt x="625" y="999"/>
                    </a:lnTo>
                    <a:lnTo>
                      <a:pt x="673" y="990"/>
                    </a:lnTo>
                    <a:lnTo>
                      <a:pt x="720" y="976"/>
                    </a:lnTo>
                    <a:lnTo>
                      <a:pt x="764" y="957"/>
                    </a:lnTo>
                    <a:lnTo>
                      <a:pt x="805" y="933"/>
                    </a:lnTo>
                    <a:lnTo>
                      <a:pt x="844" y="905"/>
                    </a:lnTo>
                    <a:lnTo>
                      <a:pt x="879" y="873"/>
                    </a:lnTo>
                    <a:lnTo>
                      <a:pt x="910" y="838"/>
                    </a:lnTo>
                    <a:lnTo>
                      <a:pt x="937" y="799"/>
                    </a:lnTo>
                    <a:lnTo>
                      <a:pt x="960" y="758"/>
                    </a:lnTo>
                    <a:lnTo>
                      <a:pt x="979" y="714"/>
                    </a:lnTo>
                    <a:lnTo>
                      <a:pt x="992" y="666"/>
                    </a:lnTo>
                    <a:lnTo>
                      <a:pt x="1000" y="618"/>
                    </a:lnTo>
                    <a:lnTo>
                      <a:pt x="1003" y="568"/>
                    </a:lnTo>
                    <a:lnTo>
                      <a:pt x="999" y="514"/>
                    </a:lnTo>
                    <a:lnTo>
                      <a:pt x="990" y="463"/>
                    </a:lnTo>
                    <a:lnTo>
                      <a:pt x="973" y="413"/>
                    </a:lnTo>
                    <a:lnTo>
                      <a:pt x="952" y="367"/>
                    </a:lnTo>
                    <a:lnTo>
                      <a:pt x="924" y="324"/>
                    </a:lnTo>
                    <a:lnTo>
                      <a:pt x="893" y="284"/>
                    </a:lnTo>
                    <a:lnTo>
                      <a:pt x="857" y="248"/>
                    </a:lnTo>
                    <a:lnTo>
                      <a:pt x="817" y="216"/>
                    </a:lnTo>
                    <a:lnTo>
                      <a:pt x="773" y="190"/>
                    </a:lnTo>
                    <a:lnTo>
                      <a:pt x="727" y="169"/>
                    </a:lnTo>
                    <a:lnTo>
                      <a:pt x="678" y="153"/>
                    </a:lnTo>
                    <a:lnTo>
                      <a:pt x="626" y="143"/>
                    </a:lnTo>
                    <a:lnTo>
                      <a:pt x="572" y="139"/>
                    </a:lnTo>
                    <a:lnTo>
                      <a:pt x="569" y="139"/>
                    </a:lnTo>
                    <a:lnTo>
                      <a:pt x="520" y="142"/>
                    </a:lnTo>
                    <a:lnTo>
                      <a:pt x="473" y="151"/>
                    </a:lnTo>
                    <a:lnTo>
                      <a:pt x="427" y="165"/>
                    </a:lnTo>
                    <a:lnTo>
                      <a:pt x="382" y="184"/>
                    </a:lnTo>
                    <a:lnTo>
                      <a:pt x="341" y="207"/>
                    </a:lnTo>
                    <a:lnTo>
                      <a:pt x="301" y="235"/>
                    </a:lnTo>
                    <a:lnTo>
                      <a:pt x="265" y="268"/>
                    </a:lnTo>
                    <a:lnTo>
                      <a:pt x="232" y="305"/>
                    </a:lnTo>
                    <a:lnTo>
                      <a:pt x="205" y="345"/>
                    </a:lnTo>
                    <a:lnTo>
                      <a:pt x="182" y="387"/>
                    </a:lnTo>
                    <a:lnTo>
                      <a:pt x="164" y="431"/>
                    </a:lnTo>
                    <a:lnTo>
                      <a:pt x="151" y="478"/>
                    </a:lnTo>
                    <a:lnTo>
                      <a:pt x="143" y="525"/>
                    </a:lnTo>
                    <a:lnTo>
                      <a:pt x="141" y="575"/>
                    </a:lnTo>
                    <a:lnTo>
                      <a:pt x="139" y="592"/>
                    </a:lnTo>
                    <a:lnTo>
                      <a:pt x="132" y="610"/>
                    </a:lnTo>
                    <a:lnTo>
                      <a:pt x="121" y="624"/>
                    </a:lnTo>
                    <a:lnTo>
                      <a:pt x="107" y="636"/>
                    </a:lnTo>
                    <a:lnTo>
                      <a:pt x="90" y="643"/>
                    </a:lnTo>
                    <a:lnTo>
                      <a:pt x="71" y="645"/>
                    </a:lnTo>
                    <a:lnTo>
                      <a:pt x="70" y="645"/>
                    </a:lnTo>
                    <a:lnTo>
                      <a:pt x="52" y="643"/>
                    </a:lnTo>
                    <a:lnTo>
                      <a:pt x="35" y="636"/>
                    </a:lnTo>
                    <a:lnTo>
                      <a:pt x="21" y="625"/>
                    </a:lnTo>
                    <a:lnTo>
                      <a:pt x="10" y="610"/>
                    </a:lnTo>
                    <a:lnTo>
                      <a:pt x="3" y="593"/>
                    </a:lnTo>
                    <a:lnTo>
                      <a:pt x="0" y="576"/>
                    </a:lnTo>
                    <a:lnTo>
                      <a:pt x="3" y="519"/>
                    </a:lnTo>
                    <a:lnTo>
                      <a:pt x="11" y="463"/>
                    </a:lnTo>
                    <a:lnTo>
                      <a:pt x="24" y="409"/>
                    </a:lnTo>
                    <a:lnTo>
                      <a:pt x="42" y="356"/>
                    </a:lnTo>
                    <a:lnTo>
                      <a:pt x="66" y="306"/>
                    </a:lnTo>
                    <a:lnTo>
                      <a:pt x="94" y="258"/>
                    </a:lnTo>
                    <a:lnTo>
                      <a:pt x="127" y="213"/>
                    </a:lnTo>
                    <a:lnTo>
                      <a:pt x="165" y="170"/>
                    </a:lnTo>
                    <a:lnTo>
                      <a:pt x="207" y="132"/>
                    </a:lnTo>
                    <a:lnTo>
                      <a:pt x="251" y="98"/>
                    </a:lnTo>
                    <a:lnTo>
                      <a:pt x="300" y="69"/>
                    </a:lnTo>
                    <a:lnTo>
                      <a:pt x="350" y="44"/>
                    </a:lnTo>
                    <a:lnTo>
                      <a:pt x="402" y="25"/>
                    </a:lnTo>
                    <a:lnTo>
                      <a:pt x="456" y="12"/>
                    </a:lnTo>
                    <a:lnTo>
                      <a:pt x="512" y="3"/>
                    </a:lnTo>
                    <a:lnTo>
                      <a:pt x="56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1" name="Freeform 244"/>
              <p:cNvSpPr>
                <a:spLocks noEditPoints="1"/>
              </p:cNvSpPr>
              <p:nvPr/>
            </p:nvSpPr>
            <p:spPr bwMode="auto">
              <a:xfrm>
                <a:off x="4356100" y="3684588"/>
                <a:ext cx="327025" cy="327025"/>
              </a:xfrm>
              <a:custGeom>
                <a:avLst/>
                <a:gdLst>
                  <a:gd name="T0" fmla="*/ 950 w 2058"/>
                  <a:gd name="T1" fmla="*/ 279 h 2058"/>
                  <a:gd name="T2" fmla="*/ 789 w 2058"/>
                  <a:gd name="T3" fmla="*/ 378 h 2058"/>
                  <a:gd name="T4" fmla="*/ 571 w 2058"/>
                  <a:gd name="T5" fmla="*/ 455 h 2058"/>
                  <a:gd name="T6" fmla="*/ 453 w 2058"/>
                  <a:gd name="T7" fmla="*/ 350 h 2058"/>
                  <a:gd name="T8" fmla="*/ 353 w 2058"/>
                  <a:gd name="T9" fmla="*/ 465 h 2058"/>
                  <a:gd name="T10" fmla="*/ 422 w 2058"/>
                  <a:gd name="T11" fmla="*/ 688 h 2058"/>
                  <a:gd name="T12" fmla="*/ 315 w 2058"/>
                  <a:gd name="T13" fmla="*/ 938 h 2058"/>
                  <a:gd name="T14" fmla="*/ 142 w 2058"/>
                  <a:gd name="T15" fmla="*/ 957 h 2058"/>
                  <a:gd name="T16" fmla="*/ 153 w 2058"/>
                  <a:gd name="T17" fmla="*/ 1109 h 2058"/>
                  <a:gd name="T18" fmla="*/ 360 w 2058"/>
                  <a:gd name="T19" fmla="*/ 1219 h 2058"/>
                  <a:gd name="T20" fmla="*/ 461 w 2058"/>
                  <a:gd name="T21" fmla="*/ 1470 h 2058"/>
                  <a:gd name="T22" fmla="*/ 351 w 2058"/>
                  <a:gd name="T23" fmla="*/ 1605 h 2058"/>
                  <a:gd name="T24" fmla="*/ 463 w 2058"/>
                  <a:gd name="T25" fmla="*/ 1708 h 2058"/>
                  <a:gd name="T26" fmla="*/ 643 w 2058"/>
                  <a:gd name="T27" fmla="*/ 1607 h 2058"/>
                  <a:gd name="T28" fmla="*/ 928 w 2058"/>
                  <a:gd name="T29" fmla="*/ 1730 h 2058"/>
                  <a:gd name="T30" fmla="*/ 954 w 2058"/>
                  <a:gd name="T31" fmla="*/ 1916 h 2058"/>
                  <a:gd name="T32" fmla="*/ 1109 w 2058"/>
                  <a:gd name="T33" fmla="*/ 1911 h 2058"/>
                  <a:gd name="T34" fmla="*/ 1167 w 2058"/>
                  <a:gd name="T35" fmla="*/ 1713 h 2058"/>
                  <a:gd name="T36" fmla="*/ 1453 w 2058"/>
                  <a:gd name="T37" fmla="*/ 1597 h 2058"/>
                  <a:gd name="T38" fmla="*/ 1602 w 2058"/>
                  <a:gd name="T39" fmla="*/ 1710 h 2058"/>
                  <a:gd name="T40" fmla="*/ 1710 w 2058"/>
                  <a:gd name="T41" fmla="*/ 1602 h 2058"/>
                  <a:gd name="T42" fmla="*/ 1598 w 2058"/>
                  <a:gd name="T43" fmla="*/ 1454 h 2058"/>
                  <a:gd name="T44" fmla="*/ 1713 w 2058"/>
                  <a:gd name="T45" fmla="*/ 1167 h 2058"/>
                  <a:gd name="T46" fmla="*/ 1911 w 2058"/>
                  <a:gd name="T47" fmla="*/ 1110 h 2058"/>
                  <a:gd name="T48" fmla="*/ 1917 w 2058"/>
                  <a:gd name="T49" fmla="*/ 955 h 2058"/>
                  <a:gd name="T50" fmla="*/ 1731 w 2058"/>
                  <a:gd name="T51" fmla="*/ 928 h 2058"/>
                  <a:gd name="T52" fmla="*/ 1609 w 2058"/>
                  <a:gd name="T53" fmla="*/ 644 h 2058"/>
                  <a:gd name="T54" fmla="*/ 1708 w 2058"/>
                  <a:gd name="T55" fmla="*/ 464 h 2058"/>
                  <a:gd name="T56" fmla="*/ 1607 w 2058"/>
                  <a:gd name="T57" fmla="*/ 352 h 2058"/>
                  <a:gd name="T58" fmla="*/ 1490 w 2058"/>
                  <a:gd name="T59" fmla="*/ 455 h 2058"/>
                  <a:gd name="T60" fmla="*/ 1272 w 2058"/>
                  <a:gd name="T61" fmla="*/ 378 h 2058"/>
                  <a:gd name="T62" fmla="*/ 1110 w 2058"/>
                  <a:gd name="T63" fmla="*/ 279 h 2058"/>
                  <a:gd name="T64" fmla="*/ 962 w 2058"/>
                  <a:gd name="T65" fmla="*/ 141 h 2058"/>
                  <a:gd name="T66" fmla="*/ 1224 w 2058"/>
                  <a:gd name="T67" fmla="*/ 67 h 2058"/>
                  <a:gd name="T68" fmla="*/ 1398 w 2058"/>
                  <a:gd name="T69" fmla="*/ 279 h 2058"/>
                  <a:gd name="T70" fmla="*/ 1602 w 2058"/>
                  <a:gd name="T71" fmla="*/ 209 h 2058"/>
                  <a:gd name="T72" fmla="*/ 1834 w 2058"/>
                  <a:gd name="T73" fmla="*/ 388 h 2058"/>
                  <a:gd name="T74" fmla="*/ 1805 w 2058"/>
                  <a:gd name="T75" fmla="*/ 564 h 2058"/>
                  <a:gd name="T76" fmla="*/ 1937 w 2058"/>
                  <a:gd name="T77" fmla="*/ 812 h 2058"/>
                  <a:gd name="T78" fmla="*/ 2058 w 2058"/>
                  <a:gd name="T79" fmla="*/ 960 h 2058"/>
                  <a:gd name="T80" fmla="*/ 1966 w 2058"/>
                  <a:gd name="T81" fmla="*/ 1238 h 2058"/>
                  <a:gd name="T82" fmla="*/ 1756 w 2058"/>
                  <a:gd name="T83" fmla="*/ 1444 h 2058"/>
                  <a:gd name="T84" fmla="*/ 1848 w 2058"/>
                  <a:gd name="T85" fmla="*/ 1631 h 2058"/>
                  <a:gd name="T86" fmla="*/ 1648 w 2058"/>
                  <a:gd name="T87" fmla="*/ 1841 h 2058"/>
                  <a:gd name="T88" fmla="*/ 1445 w 2058"/>
                  <a:gd name="T89" fmla="*/ 1755 h 2058"/>
                  <a:gd name="T90" fmla="*/ 1238 w 2058"/>
                  <a:gd name="T91" fmla="*/ 1965 h 2058"/>
                  <a:gd name="T92" fmla="*/ 961 w 2058"/>
                  <a:gd name="T93" fmla="*/ 2058 h 2058"/>
                  <a:gd name="T94" fmla="*/ 812 w 2058"/>
                  <a:gd name="T95" fmla="*/ 1936 h 2058"/>
                  <a:gd name="T96" fmla="*/ 564 w 2058"/>
                  <a:gd name="T97" fmla="*/ 1805 h 2058"/>
                  <a:gd name="T98" fmla="*/ 400 w 2058"/>
                  <a:gd name="T99" fmla="*/ 1837 h 2058"/>
                  <a:gd name="T100" fmla="*/ 210 w 2058"/>
                  <a:gd name="T101" fmla="*/ 1614 h 2058"/>
                  <a:gd name="T102" fmla="*/ 278 w 2058"/>
                  <a:gd name="T103" fmla="*/ 1397 h 2058"/>
                  <a:gd name="T104" fmla="*/ 67 w 2058"/>
                  <a:gd name="T105" fmla="*/ 1223 h 2058"/>
                  <a:gd name="T106" fmla="*/ 3 w 2058"/>
                  <a:gd name="T107" fmla="*/ 930 h 2058"/>
                  <a:gd name="T108" fmla="*/ 152 w 2058"/>
                  <a:gd name="T109" fmla="*/ 809 h 2058"/>
                  <a:gd name="T110" fmla="*/ 236 w 2058"/>
                  <a:gd name="T111" fmla="*/ 543 h 2058"/>
                  <a:gd name="T112" fmla="*/ 236 w 2058"/>
                  <a:gd name="T113" fmla="*/ 371 h 2058"/>
                  <a:gd name="T114" fmla="*/ 458 w 2058"/>
                  <a:gd name="T115" fmla="*/ 209 h 2058"/>
                  <a:gd name="T116" fmla="*/ 709 w 2058"/>
                  <a:gd name="T117" fmla="*/ 256 h 2058"/>
                  <a:gd name="T118" fmla="*/ 853 w 2058"/>
                  <a:gd name="T119" fmla="*/ 45 h 2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58" h="2058">
                    <a:moveTo>
                      <a:pt x="962" y="141"/>
                    </a:moveTo>
                    <a:lnTo>
                      <a:pt x="958" y="143"/>
                    </a:lnTo>
                    <a:lnTo>
                      <a:pt x="954" y="145"/>
                    </a:lnTo>
                    <a:lnTo>
                      <a:pt x="952" y="147"/>
                    </a:lnTo>
                    <a:lnTo>
                      <a:pt x="951" y="150"/>
                    </a:lnTo>
                    <a:lnTo>
                      <a:pt x="950" y="153"/>
                    </a:lnTo>
                    <a:lnTo>
                      <a:pt x="950" y="279"/>
                    </a:lnTo>
                    <a:lnTo>
                      <a:pt x="947" y="299"/>
                    </a:lnTo>
                    <a:lnTo>
                      <a:pt x="940" y="315"/>
                    </a:lnTo>
                    <a:lnTo>
                      <a:pt x="928" y="330"/>
                    </a:lnTo>
                    <a:lnTo>
                      <a:pt x="912" y="342"/>
                    </a:lnTo>
                    <a:lnTo>
                      <a:pt x="893" y="348"/>
                    </a:lnTo>
                    <a:lnTo>
                      <a:pt x="840" y="361"/>
                    </a:lnTo>
                    <a:lnTo>
                      <a:pt x="789" y="378"/>
                    </a:lnTo>
                    <a:lnTo>
                      <a:pt x="738" y="398"/>
                    </a:lnTo>
                    <a:lnTo>
                      <a:pt x="690" y="423"/>
                    </a:lnTo>
                    <a:lnTo>
                      <a:pt x="643" y="451"/>
                    </a:lnTo>
                    <a:lnTo>
                      <a:pt x="625" y="460"/>
                    </a:lnTo>
                    <a:lnTo>
                      <a:pt x="607" y="464"/>
                    </a:lnTo>
                    <a:lnTo>
                      <a:pt x="588" y="462"/>
                    </a:lnTo>
                    <a:lnTo>
                      <a:pt x="571" y="455"/>
                    </a:lnTo>
                    <a:lnTo>
                      <a:pt x="555" y="443"/>
                    </a:lnTo>
                    <a:lnTo>
                      <a:pt x="466" y="352"/>
                    </a:lnTo>
                    <a:lnTo>
                      <a:pt x="463" y="350"/>
                    </a:lnTo>
                    <a:lnTo>
                      <a:pt x="461" y="349"/>
                    </a:lnTo>
                    <a:lnTo>
                      <a:pt x="458" y="349"/>
                    </a:lnTo>
                    <a:lnTo>
                      <a:pt x="456" y="349"/>
                    </a:lnTo>
                    <a:lnTo>
                      <a:pt x="453" y="350"/>
                    </a:lnTo>
                    <a:lnTo>
                      <a:pt x="450" y="352"/>
                    </a:lnTo>
                    <a:lnTo>
                      <a:pt x="353" y="449"/>
                    </a:lnTo>
                    <a:lnTo>
                      <a:pt x="351" y="452"/>
                    </a:lnTo>
                    <a:lnTo>
                      <a:pt x="350" y="456"/>
                    </a:lnTo>
                    <a:lnTo>
                      <a:pt x="350" y="459"/>
                    </a:lnTo>
                    <a:lnTo>
                      <a:pt x="351" y="462"/>
                    </a:lnTo>
                    <a:lnTo>
                      <a:pt x="353" y="465"/>
                    </a:lnTo>
                    <a:lnTo>
                      <a:pt x="443" y="554"/>
                    </a:lnTo>
                    <a:lnTo>
                      <a:pt x="455" y="569"/>
                    </a:lnTo>
                    <a:lnTo>
                      <a:pt x="461" y="587"/>
                    </a:lnTo>
                    <a:lnTo>
                      <a:pt x="463" y="606"/>
                    </a:lnTo>
                    <a:lnTo>
                      <a:pt x="460" y="625"/>
                    </a:lnTo>
                    <a:lnTo>
                      <a:pt x="451" y="642"/>
                    </a:lnTo>
                    <a:lnTo>
                      <a:pt x="422" y="688"/>
                    </a:lnTo>
                    <a:lnTo>
                      <a:pt x="398" y="737"/>
                    </a:lnTo>
                    <a:lnTo>
                      <a:pt x="376" y="788"/>
                    </a:lnTo>
                    <a:lnTo>
                      <a:pt x="360" y="839"/>
                    </a:lnTo>
                    <a:lnTo>
                      <a:pt x="347" y="892"/>
                    </a:lnTo>
                    <a:lnTo>
                      <a:pt x="341" y="911"/>
                    </a:lnTo>
                    <a:lnTo>
                      <a:pt x="330" y="927"/>
                    </a:lnTo>
                    <a:lnTo>
                      <a:pt x="315" y="938"/>
                    </a:lnTo>
                    <a:lnTo>
                      <a:pt x="297" y="947"/>
                    </a:lnTo>
                    <a:lnTo>
                      <a:pt x="278" y="949"/>
                    </a:lnTo>
                    <a:lnTo>
                      <a:pt x="153" y="949"/>
                    </a:lnTo>
                    <a:lnTo>
                      <a:pt x="149" y="950"/>
                    </a:lnTo>
                    <a:lnTo>
                      <a:pt x="146" y="951"/>
                    </a:lnTo>
                    <a:lnTo>
                      <a:pt x="143" y="954"/>
                    </a:lnTo>
                    <a:lnTo>
                      <a:pt x="142" y="957"/>
                    </a:lnTo>
                    <a:lnTo>
                      <a:pt x="141" y="960"/>
                    </a:lnTo>
                    <a:lnTo>
                      <a:pt x="141" y="1097"/>
                    </a:lnTo>
                    <a:lnTo>
                      <a:pt x="142" y="1101"/>
                    </a:lnTo>
                    <a:lnTo>
                      <a:pt x="143" y="1104"/>
                    </a:lnTo>
                    <a:lnTo>
                      <a:pt x="146" y="1107"/>
                    </a:lnTo>
                    <a:lnTo>
                      <a:pt x="149" y="1108"/>
                    </a:lnTo>
                    <a:lnTo>
                      <a:pt x="153" y="1109"/>
                    </a:lnTo>
                    <a:lnTo>
                      <a:pt x="278" y="1109"/>
                    </a:lnTo>
                    <a:lnTo>
                      <a:pt x="297" y="1111"/>
                    </a:lnTo>
                    <a:lnTo>
                      <a:pt x="315" y="1120"/>
                    </a:lnTo>
                    <a:lnTo>
                      <a:pt x="330" y="1131"/>
                    </a:lnTo>
                    <a:lnTo>
                      <a:pt x="341" y="1147"/>
                    </a:lnTo>
                    <a:lnTo>
                      <a:pt x="347" y="1166"/>
                    </a:lnTo>
                    <a:lnTo>
                      <a:pt x="360" y="1219"/>
                    </a:lnTo>
                    <a:lnTo>
                      <a:pt x="376" y="1270"/>
                    </a:lnTo>
                    <a:lnTo>
                      <a:pt x="398" y="1321"/>
                    </a:lnTo>
                    <a:lnTo>
                      <a:pt x="422" y="1368"/>
                    </a:lnTo>
                    <a:lnTo>
                      <a:pt x="451" y="1416"/>
                    </a:lnTo>
                    <a:lnTo>
                      <a:pt x="460" y="1433"/>
                    </a:lnTo>
                    <a:lnTo>
                      <a:pt x="463" y="1452"/>
                    </a:lnTo>
                    <a:lnTo>
                      <a:pt x="461" y="1470"/>
                    </a:lnTo>
                    <a:lnTo>
                      <a:pt x="455" y="1488"/>
                    </a:lnTo>
                    <a:lnTo>
                      <a:pt x="443" y="1504"/>
                    </a:lnTo>
                    <a:lnTo>
                      <a:pt x="353" y="1593"/>
                    </a:lnTo>
                    <a:lnTo>
                      <a:pt x="351" y="1596"/>
                    </a:lnTo>
                    <a:lnTo>
                      <a:pt x="350" y="1599"/>
                    </a:lnTo>
                    <a:lnTo>
                      <a:pt x="350" y="1602"/>
                    </a:lnTo>
                    <a:lnTo>
                      <a:pt x="351" y="1605"/>
                    </a:lnTo>
                    <a:lnTo>
                      <a:pt x="353" y="1609"/>
                    </a:lnTo>
                    <a:lnTo>
                      <a:pt x="450" y="1704"/>
                    </a:lnTo>
                    <a:lnTo>
                      <a:pt x="453" y="1708"/>
                    </a:lnTo>
                    <a:lnTo>
                      <a:pt x="456" y="1709"/>
                    </a:lnTo>
                    <a:lnTo>
                      <a:pt x="458" y="1709"/>
                    </a:lnTo>
                    <a:lnTo>
                      <a:pt x="461" y="1709"/>
                    </a:lnTo>
                    <a:lnTo>
                      <a:pt x="463" y="1708"/>
                    </a:lnTo>
                    <a:lnTo>
                      <a:pt x="466" y="1704"/>
                    </a:lnTo>
                    <a:lnTo>
                      <a:pt x="555" y="1616"/>
                    </a:lnTo>
                    <a:lnTo>
                      <a:pt x="569" y="1605"/>
                    </a:lnTo>
                    <a:lnTo>
                      <a:pt x="586" y="1598"/>
                    </a:lnTo>
                    <a:lnTo>
                      <a:pt x="604" y="1596"/>
                    </a:lnTo>
                    <a:lnTo>
                      <a:pt x="624" y="1599"/>
                    </a:lnTo>
                    <a:lnTo>
                      <a:pt x="643" y="1607"/>
                    </a:lnTo>
                    <a:lnTo>
                      <a:pt x="690" y="1636"/>
                    </a:lnTo>
                    <a:lnTo>
                      <a:pt x="738" y="1661"/>
                    </a:lnTo>
                    <a:lnTo>
                      <a:pt x="789" y="1682"/>
                    </a:lnTo>
                    <a:lnTo>
                      <a:pt x="840" y="1699"/>
                    </a:lnTo>
                    <a:lnTo>
                      <a:pt x="893" y="1713"/>
                    </a:lnTo>
                    <a:lnTo>
                      <a:pt x="912" y="1719"/>
                    </a:lnTo>
                    <a:lnTo>
                      <a:pt x="928" y="1730"/>
                    </a:lnTo>
                    <a:lnTo>
                      <a:pt x="940" y="1745"/>
                    </a:lnTo>
                    <a:lnTo>
                      <a:pt x="948" y="1762"/>
                    </a:lnTo>
                    <a:lnTo>
                      <a:pt x="950" y="1781"/>
                    </a:lnTo>
                    <a:lnTo>
                      <a:pt x="950" y="1907"/>
                    </a:lnTo>
                    <a:lnTo>
                      <a:pt x="951" y="1911"/>
                    </a:lnTo>
                    <a:lnTo>
                      <a:pt x="952" y="1914"/>
                    </a:lnTo>
                    <a:lnTo>
                      <a:pt x="954" y="1916"/>
                    </a:lnTo>
                    <a:lnTo>
                      <a:pt x="958" y="1918"/>
                    </a:lnTo>
                    <a:lnTo>
                      <a:pt x="962" y="1918"/>
                    </a:lnTo>
                    <a:lnTo>
                      <a:pt x="1099" y="1918"/>
                    </a:lnTo>
                    <a:lnTo>
                      <a:pt x="1102" y="1918"/>
                    </a:lnTo>
                    <a:lnTo>
                      <a:pt x="1105" y="1916"/>
                    </a:lnTo>
                    <a:lnTo>
                      <a:pt x="1108" y="1914"/>
                    </a:lnTo>
                    <a:lnTo>
                      <a:pt x="1109" y="1911"/>
                    </a:lnTo>
                    <a:lnTo>
                      <a:pt x="1110" y="1907"/>
                    </a:lnTo>
                    <a:lnTo>
                      <a:pt x="1110" y="1781"/>
                    </a:lnTo>
                    <a:lnTo>
                      <a:pt x="1113" y="1762"/>
                    </a:lnTo>
                    <a:lnTo>
                      <a:pt x="1121" y="1745"/>
                    </a:lnTo>
                    <a:lnTo>
                      <a:pt x="1133" y="1730"/>
                    </a:lnTo>
                    <a:lnTo>
                      <a:pt x="1148" y="1719"/>
                    </a:lnTo>
                    <a:lnTo>
                      <a:pt x="1167" y="1713"/>
                    </a:lnTo>
                    <a:lnTo>
                      <a:pt x="1220" y="1700"/>
                    </a:lnTo>
                    <a:lnTo>
                      <a:pt x="1272" y="1683"/>
                    </a:lnTo>
                    <a:lnTo>
                      <a:pt x="1321" y="1662"/>
                    </a:lnTo>
                    <a:lnTo>
                      <a:pt x="1370" y="1638"/>
                    </a:lnTo>
                    <a:lnTo>
                      <a:pt x="1417" y="1610"/>
                    </a:lnTo>
                    <a:lnTo>
                      <a:pt x="1434" y="1600"/>
                    </a:lnTo>
                    <a:lnTo>
                      <a:pt x="1453" y="1597"/>
                    </a:lnTo>
                    <a:lnTo>
                      <a:pt x="1472" y="1599"/>
                    </a:lnTo>
                    <a:lnTo>
                      <a:pt x="1490" y="1605"/>
                    </a:lnTo>
                    <a:lnTo>
                      <a:pt x="1506" y="1618"/>
                    </a:lnTo>
                    <a:lnTo>
                      <a:pt x="1594" y="1707"/>
                    </a:lnTo>
                    <a:lnTo>
                      <a:pt x="1598" y="1709"/>
                    </a:lnTo>
                    <a:lnTo>
                      <a:pt x="1600" y="1710"/>
                    </a:lnTo>
                    <a:lnTo>
                      <a:pt x="1602" y="1710"/>
                    </a:lnTo>
                    <a:lnTo>
                      <a:pt x="1605" y="1710"/>
                    </a:lnTo>
                    <a:lnTo>
                      <a:pt x="1607" y="1709"/>
                    </a:lnTo>
                    <a:lnTo>
                      <a:pt x="1610" y="1707"/>
                    </a:lnTo>
                    <a:lnTo>
                      <a:pt x="1706" y="1610"/>
                    </a:lnTo>
                    <a:lnTo>
                      <a:pt x="1708" y="1607"/>
                    </a:lnTo>
                    <a:lnTo>
                      <a:pt x="1709" y="1604"/>
                    </a:lnTo>
                    <a:lnTo>
                      <a:pt x="1710" y="1602"/>
                    </a:lnTo>
                    <a:lnTo>
                      <a:pt x="1709" y="1600"/>
                    </a:lnTo>
                    <a:lnTo>
                      <a:pt x="1708" y="1597"/>
                    </a:lnTo>
                    <a:lnTo>
                      <a:pt x="1706" y="1594"/>
                    </a:lnTo>
                    <a:lnTo>
                      <a:pt x="1618" y="1505"/>
                    </a:lnTo>
                    <a:lnTo>
                      <a:pt x="1606" y="1489"/>
                    </a:lnTo>
                    <a:lnTo>
                      <a:pt x="1600" y="1473"/>
                    </a:lnTo>
                    <a:lnTo>
                      <a:pt x="1598" y="1454"/>
                    </a:lnTo>
                    <a:lnTo>
                      <a:pt x="1601" y="1435"/>
                    </a:lnTo>
                    <a:lnTo>
                      <a:pt x="1609" y="1417"/>
                    </a:lnTo>
                    <a:lnTo>
                      <a:pt x="1638" y="1370"/>
                    </a:lnTo>
                    <a:lnTo>
                      <a:pt x="1663" y="1322"/>
                    </a:lnTo>
                    <a:lnTo>
                      <a:pt x="1683" y="1271"/>
                    </a:lnTo>
                    <a:lnTo>
                      <a:pt x="1700" y="1220"/>
                    </a:lnTo>
                    <a:lnTo>
                      <a:pt x="1713" y="1167"/>
                    </a:lnTo>
                    <a:lnTo>
                      <a:pt x="1719" y="1148"/>
                    </a:lnTo>
                    <a:lnTo>
                      <a:pt x="1731" y="1132"/>
                    </a:lnTo>
                    <a:lnTo>
                      <a:pt x="1745" y="1121"/>
                    </a:lnTo>
                    <a:lnTo>
                      <a:pt x="1762" y="1113"/>
                    </a:lnTo>
                    <a:lnTo>
                      <a:pt x="1782" y="1110"/>
                    </a:lnTo>
                    <a:lnTo>
                      <a:pt x="1908" y="1110"/>
                    </a:lnTo>
                    <a:lnTo>
                      <a:pt x="1911" y="1110"/>
                    </a:lnTo>
                    <a:lnTo>
                      <a:pt x="1914" y="1108"/>
                    </a:lnTo>
                    <a:lnTo>
                      <a:pt x="1917" y="1106"/>
                    </a:lnTo>
                    <a:lnTo>
                      <a:pt x="1918" y="1103"/>
                    </a:lnTo>
                    <a:lnTo>
                      <a:pt x="1919" y="1098"/>
                    </a:lnTo>
                    <a:lnTo>
                      <a:pt x="1919" y="961"/>
                    </a:lnTo>
                    <a:lnTo>
                      <a:pt x="1918" y="958"/>
                    </a:lnTo>
                    <a:lnTo>
                      <a:pt x="1917" y="955"/>
                    </a:lnTo>
                    <a:lnTo>
                      <a:pt x="1914" y="953"/>
                    </a:lnTo>
                    <a:lnTo>
                      <a:pt x="1911" y="951"/>
                    </a:lnTo>
                    <a:lnTo>
                      <a:pt x="1908" y="951"/>
                    </a:lnTo>
                    <a:lnTo>
                      <a:pt x="1782" y="951"/>
                    </a:lnTo>
                    <a:lnTo>
                      <a:pt x="1762" y="948"/>
                    </a:lnTo>
                    <a:lnTo>
                      <a:pt x="1745" y="940"/>
                    </a:lnTo>
                    <a:lnTo>
                      <a:pt x="1731" y="928"/>
                    </a:lnTo>
                    <a:lnTo>
                      <a:pt x="1719" y="912"/>
                    </a:lnTo>
                    <a:lnTo>
                      <a:pt x="1713" y="894"/>
                    </a:lnTo>
                    <a:lnTo>
                      <a:pt x="1700" y="840"/>
                    </a:lnTo>
                    <a:lnTo>
                      <a:pt x="1683" y="789"/>
                    </a:lnTo>
                    <a:lnTo>
                      <a:pt x="1663" y="739"/>
                    </a:lnTo>
                    <a:lnTo>
                      <a:pt x="1638" y="691"/>
                    </a:lnTo>
                    <a:lnTo>
                      <a:pt x="1609" y="644"/>
                    </a:lnTo>
                    <a:lnTo>
                      <a:pt x="1601" y="626"/>
                    </a:lnTo>
                    <a:lnTo>
                      <a:pt x="1598" y="607"/>
                    </a:lnTo>
                    <a:lnTo>
                      <a:pt x="1599" y="588"/>
                    </a:lnTo>
                    <a:lnTo>
                      <a:pt x="1606" y="570"/>
                    </a:lnTo>
                    <a:lnTo>
                      <a:pt x="1618" y="555"/>
                    </a:lnTo>
                    <a:lnTo>
                      <a:pt x="1706" y="466"/>
                    </a:lnTo>
                    <a:lnTo>
                      <a:pt x="1708" y="464"/>
                    </a:lnTo>
                    <a:lnTo>
                      <a:pt x="1709" y="461"/>
                    </a:lnTo>
                    <a:lnTo>
                      <a:pt x="1710" y="459"/>
                    </a:lnTo>
                    <a:lnTo>
                      <a:pt x="1709" y="457"/>
                    </a:lnTo>
                    <a:lnTo>
                      <a:pt x="1708" y="453"/>
                    </a:lnTo>
                    <a:lnTo>
                      <a:pt x="1706" y="450"/>
                    </a:lnTo>
                    <a:lnTo>
                      <a:pt x="1610" y="354"/>
                    </a:lnTo>
                    <a:lnTo>
                      <a:pt x="1607" y="352"/>
                    </a:lnTo>
                    <a:lnTo>
                      <a:pt x="1605" y="351"/>
                    </a:lnTo>
                    <a:lnTo>
                      <a:pt x="1602" y="350"/>
                    </a:lnTo>
                    <a:lnTo>
                      <a:pt x="1600" y="351"/>
                    </a:lnTo>
                    <a:lnTo>
                      <a:pt x="1598" y="352"/>
                    </a:lnTo>
                    <a:lnTo>
                      <a:pt x="1594" y="354"/>
                    </a:lnTo>
                    <a:lnTo>
                      <a:pt x="1506" y="443"/>
                    </a:lnTo>
                    <a:lnTo>
                      <a:pt x="1490" y="455"/>
                    </a:lnTo>
                    <a:lnTo>
                      <a:pt x="1472" y="462"/>
                    </a:lnTo>
                    <a:lnTo>
                      <a:pt x="1453" y="463"/>
                    </a:lnTo>
                    <a:lnTo>
                      <a:pt x="1434" y="460"/>
                    </a:lnTo>
                    <a:lnTo>
                      <a:pt x="1417" y="451"/>
                    </a:lnTo>
                    <a:lnTo>
                      <a:pt x="1370" y="423"/>
                    </a:lnTo>
                    <a:lnTo>
                      <a:pt x="1321" y="398"/>
                    </a:lnTo>
                    <a:lnTo>
                      <a:pt x="1272" y="378"/>
                    </a:lnTo>
                    <a:lnTo>
                      <a:pt x="1220" y="361"/>
                    </a:lnTo>
                    <a:lnTo>
                      <a:pt x="1167" y="348"/>
                    </a:lnTo>
                    <a:lnTo>
                      <a:pt x="1148" y="342"/>
                    </a:lnTo>
                    <a:lnTo>
                      <a:pt x="1133" y="330"/>
                    </a:lnTo>
                    <a:lnTo>
                      <a:pt x="1120" y="315"/>
                    </a:lnTo>
                    <a:lnTo>
                      <a:pt x="1113" y="299"/>
                    </a:lnTo>
                    <a:lnTo>
                      <a:pt x="1110" y="279"/>
                    </a:lnTo>
                    <a:lnTo>
                      <a:pt x="1110" y="153"/>
                    </a:lnTo>
                    <a:lnTo>
                      <a:pt x="1109" y="150"/>
                    </a:lnTo>
                    <a:lnTo>
                      <a:pt x="1108" y="147"/>
                    </a:lnTo>
                    <a:lnTo>
                      <a:pt x="1105" y="145"/>
                    </a:lnTo>
                    <a:lnTo>
                      <a:pt x="1102" y="143"/>
                    </a:lnTo>
                    <a:lnTo>
                      <a:pt x="1099" y="141"/>
                    </a:lnTo>
                    <a:lnTo>
                      <a:pt x="962" y="141"/>
                    </a:lnTo>
                    <a:close/>
                    <a:moveTo>
                      <a:pt x="961" y="0"/>
                    </a:moveTo>
                    <a:lnTo>
                      <a:pt x="1098" y="0"/>
                    </a:lnTo>
                    <a:lnTo>
                      <a:pt x="1128" y="3"/>
                    </a:lnTo>
                    <a:lnTo>
                      <a:pt x="1157" y="12"/>
                    </a:lnTo>
                    <a:lnTo>
                      <a:pt x="1183" y="26"/>
                    </a:lnTo>
                    <a:lnTo>
                      <a:pt x="1205" y="45"/>
                    </a:lnTo>
                    <a:lnTo>
                      <a:pt x="1224" y="67"/>
                    </a:lnTo>
                    <a:lnTo>
                      <a:pt x="1238" y="93"/>
                    </a:lnTo>
                    <a:lnTo>
                      <a:pt x="1246" y="121"/>
                    </a:lnTo>
                    <a:lnTo>
                      <a:pt x="1250" y="152"/>
                    </a:lnTo>
                    <a:lnTo>
                      <a:pt x="1250" y="223"/>
                    </a:lnTo>
                    <a:lnTo>
                      <a:pt x="1300" y="237"/>
                    </a:lnTo>
                    <a:lnTo>
                      <a:pt x="1350" y="256"/>
                    </a:lnTo>
                    <a:lnTo>
                      <a:pt x="1398" y="279"/>
                    </a:lnTo>
                    <a:lnTo>
                      <a:pt x="1445" y="303"/>
                    </a:lnTo>
                    <a:lnTo>
                      <a:pt x="1494" y="253"/>
                    </a:lnTo>
                    <a:lnTo>
                      <a:pt x="1512" y="237"/>
                    </a:lnTo>
                    <a:lnTo>
                      <a:pt x="1532" y="225"/>
                    </a:lnTo>
                    <a:lnTo>
                      <a:pt x="1554" y="216"/>
                    </a:lnTo>
                    <a:lnTo>
                      <a:pt x="1578" y="211"/>
                    </a:lnTo>
                    <a:lnTo>
                      <a:pt x="1602" y="209"/>
                    </a:lnTo>
                    <a:lnTo>
                      <a:pt x="1631" y="212"/>
                    </a:lnTo>
                    <a:lnTo>
                      <a:pt x="1660" y="221"/>
                    </a:lnTo>
                    <a:lnTo>
                      <a:pt x="1686" y="234"/>
                    </a:lnTo>
                    <a:lnTo>
                      <a:pt x="1708" y="253"/>
                    </a:lnTo>
                    <a:lnTo>
                      <a:pt x="1805" y="350"/>
                    </a:lnTo>
                    <a:lnTo>
                      <a:pt x="1821" y="368"/>
                    </a:lnTo>
                    <a:lnTo>
                      <a:pt x="1834" y="388"/>
                    </a:lnTo>
                    <a:lnTo>
                      <a:pt x="1842" y="410"/>
                    </a:lnTo>
                    <a:lnTo>
                      <a:pt x="1849" y="433"/>
                    </a:lnTo>
                    <a:lnTo>
                      <a:pt x="1850" y="457"/>
                    </a:lnTo>
                    <a:lnTo>
                      <a:pt x="1848" y="487"/>
                    </a:lnTo>
                    <a:lnTo>
                      <a:pt x="1838" y="516"/>
                    </a:lnTo>
                    <a:lnTo>
                      <a:pt x="1824" y="541"/>
                    </a:lnTo>
                    <a:lnTo>
                      <a:pt x="1805" y="564"/>
                    </a:lnTo>
                    <a:lnTo>
                      <a:pt x="1756" y="614"/>
                    </a:lnTo>
                    <a:lnTo>
                      <a:pt x="1781" y="661"/>
                    </a:lnTo>
                    <a:lnTo>
                      <a:pt x="1802" y="709"/>
                    </a:lnTo>
                    <a:lnTo>
                      <a:pt x="1821" y="758"/>
                    </a:lnTo>
                    <a:lnTo>
                      <a:pt x="1837" y="809"/>
                    </a:lnTo>
                    <a:lnTo>
                      <a:pt x="1907" y="809"/>
                    </a:lnTo>
                    <a:lnTo>
                      <a:pt x="1937" y="812"/>
                    </a:lnTo>
                    <a:lnTo>
                      <a:pt x="1966" y="820"/>
                    </a:lnTo>
                    <a:lnTo>
                      <a:pt x="1992" y="835"/>
                    </a:lnTo>
                    <a:lnTo>
                      <a:pt x="2014" y="853"/>
                    </a:lnTo>
                    <a:lnTo>
                      <a:pt x="2033" y="875"/>
                    </a:lnTo>
                    <a:lnTo>
                      <a:pt x="2047" y="901"/>
                    </a:lnTo>
                    <a:lnTo>
                      <a:pt x="2055" y="930"/>
                    </a:lnTo>
                    <a:lnTo>
                      <a:pt x="2058" y="960"/>
                    </a:lnTo>
                    <a:lnTo>
                      <a:pt x="2058" y="1097"/>
                    </a:lnTo>
                    <a:lnTo>
                      <a:pt x="2055" y="1128"/>
                    </a:lnTo>
                    <a:lnTo>
                      <a:pt x="2047" y="1156"/>
                    </a:lnTo>
                    <a:lnTo>
                      <a:pt x="2033" y="1182"/>
                    </a:lnTo>
                    <a:lnTo>
                      <a:pt x="2014" y="1205"/>
                    </a:lnTo>
                    <a:lnTo>
                      <a:pt x="1992" y="1223"/>
                    </a:lnTo>
                    <a:lnTo>
                      <a:pt x="1966" y="1238"/>
                    </a:lnTo>
                    <a:lnTo>
                      <a:pt x="1937" y="1246"/>
                    </a:lnTo>
                    <a:lnTo>
                      <a:pt x="1907" y="1249"/>
                    </a:lnTo>
                    <a:lnTo>
                      <a:pt x="1837" y="1249"/>
                    </a:lnTo>
                    <a:lnTo>
                      <a:pt x="1821" y="1300"/>
                    </a:lnTo>
                    <a:lnTo>
                      <a:pt x="1802" y="1349"/>
                    </a:lnTo>
                    <a:lnTo>
                      <a:pt x="1781" y="1397"/>
                    </a:lnTo>
                    <a:lnTo>
                      <a:pt x="1756" y="1444"/>
                    </a:lnTo>
                    <a:lnTo>
                      <a:pt x="1805" y="1494"/>
                    </a:lnTo>
                    <a:lnTo>
                      <a:pt x="1821" y="1512"/>
                    </a:lnTo>
                    <a:lnTo>
                      <a:pt x="1834" y="1532"/>
                    </a:lnTo>
                    <a:lnTo>
                      <a:pt x="1842" y="1554"/>
                    </a:lnTo>
                    <a:lnTo>
                      <a:pt x="1849" y="1577"/>
                    </a:lnTo>
                    <a:lnTo>
                      <a:pt x="1850" y="1600"/>
                    </a:lnTo>
                    <a:lnTo>
                      <a:pt x="1848" y="1631"/>
                    </a:lnTo>
                    <a:lnTo>
                      <a:pt x="1838" y="1659"/>
                    </a:lnTo>
                    <a:lnTo>
                      <a:pt x="1824" y="1684"/>
                    </a:lnTo>
                    <a:lnTo>
                      <a:pt x="1805" y="1708"/>
                    </a:lnTo>
                    <a:lnTo>
                      <a:pt x="1708" y="1805"/>
                    </a:lnTo>
                    <a:lnTo>
                      <a:pt x="1690" y="1820"/>
                    </a:lnTo>
                    <a:lnTo>
                      <a:pt x="1670" y="1833"/>
                    </a:lnTo>
                    <a:lnTo>
                      <a:pt x="1648" y="1841"/>
                    </a:lnTo>
                    <a:lnTo>
                      <a:pt x="1625" y="1847"/>
                    </a:lnTo>
                    <a:lnTo>
                      <a:pt x="1602" y="1849"/>
                    </a:lnTo>
                    <a:lnTo>
                      <a:pt x="1571" y="1846"/>
                    </a:lnTo>
                    <a:lnTo>
                      <a:pt x="1544" y="1837"/>
                    </a:lnTo>
                    <a:lnTo>
                      <a:pt x="1517" y="1824"/>
                    </a:lnTo>
                    <a:lnTo>
                      <a:pt x="1494" y="1805"/>
                    </a:lnTo>
                    <a:lnTo>
                      <a:pt x="1445" y="1755"/>
                    </a:lnTo>
                    <a:lnTo>
                      <a:pt x="1398" y="1779"/>
                    </a:lnTo>
                    <a:lnTo>
                      <a:pt x="1350" y="1801"/>
                    </a:lnTo>
                    <a:lnTo>
                      <a:pt x="1300" y="1820"/>
                    </a:lnTo>
                    <a:lnTo>
                      <a:pt x="1250" y="1835"/>
                    </a:lnTo>
                    <a:lnTo>
                      <a:pt x="1250" y="1906"/>
                    </a:lnTo>
                    <a:lnTo>
                      <a:pt x="1246" y="1936"/>
                    </a:lnTo>
                    <a:lnTo>
                      <a:pt x="1238" y="1965"/>
                    </a:lnTo>
                    <a:lnTo>
                      <a:pt x="1224" y="1991"/>
                    </a:lnTo>
                    <a:lnTo>
                      <a:pt x="1205" y="2013"/>
                    </a:lnTo>
                    <a:lnTo>
                      <a:pt x="1183" y="2032"/>
                    </a:lnTo>
                    <a:lnTo>
                      <a:pt x="1157" y="2046"/>
                    </a:lnTo>
                    <a:lnTo>
                      <a:pt x="1128" y="2054"/>
                    </a:lnTo>
                    <a:lnTo>
                      <a:pt x="1098" y="2058"/>
                    </a:lnTo>
                    <a:lnTo>
                      <a:pt x="961" y="2058"/>
                    </a:lnTo>
                    <a:lnTo>
                      <a:pt x="930" y="2054"/>
                    </a:lnTo>
                    <a:lnTo>
                      <a:pt x="903" y="2046"/>
                    </a:lnTo>
                    <a:lnTo>
                      <a:pt x="876" y="2032"/>
                    </a:lnTo>
                    <a:lnTo>
                      <a:pt x="854" y="2013"/>
                    </a:lnTo>
                    <a:lnTo>
                      <a:pt x="835" y="1991"/>
                    </a:lnTo>
                    <a:lnTo>
                      <a:pt x="821" y="1965"/>
                    </a:lnTo>
                    <a:lnTo>
                      <a:pt x="812" y="1936"/>
                    </a:lnTo>
                    <a:lnTo>
                      <a:pt x="809" y="1906"/>
                    </a:lnTo>
                    <a:lnTo>
                      <a:pt x="809" y="1835"/>
                    </a:lnTo>
                    <a:lnTo>
                      <a:pt x="758" y="1820"/>
                    </a:lnTo>
                    <a:lnTo>
                      <a:pt x="709" y="1801"/>
                    </a:lnTo>
                    <a:lnTo>
                      <a:pt x="661" y="1779"/>
                    </a:lnTo>
                    <a:lnTo>
                      <a:pt x="615" y="1755"/>
                    </a:lnTo>
                    <a:lnTo>
                      <a:pt x="564" y="1805"/>
                    </a:lnTo>
                    <a:lnTo>
                      <a:pt x="546" y="1820"/>
                    </a:lnTo>
                    <a:lnTo>
                      <a:pt x="526" y="1833"/>
                    </a:lnTo>
                    <a:lnTo>
                      <a:pt x="504" y="1841"/>
                    </a:lnTo>
                    <a:lnTo>
                      <a:pt x="481" y="1847"/>
                    </a:lnTo>
                    <a:lnTo>
                      <a:pt x="458" y="1849"/>
                    </a:lnTo>
                    <a:lnTo>
                      <a:pt x="427" y="1846"/>
                    </a:lnTo>
                    <a:lnTo>
                      <a:pt x="400" y="1837"/>
                    </a:lnTo>
                    <a:lnTo>
                      <a:pt x="373" y="1824"/>
                    </a:lnTo>
                    <a:lnTo>
                      <a:pt x="350" y="1805"/>
                    </a:lnTo>
                    <a:lnTo>
                      <a:pt x="253" y="1708"/>
                    </a:lnTo>
                    <a:lnTo>
                      <a:pt x="236" y="1687"/>
                    </a:lnTo>
                    <a:lnTo>
                      <a:pt x="223" y="1663"/>
                    </a:lnTo>
                    <a:lnTo>
                      <a:pt x="214" y="1639"/>
                    </a:lnTo>
                    <a:lnTo>
                      <a:pt x="210" y="1614"/>
                    </a:lnTo>
                    <a:lnTo>
                      <a:pt x="210" y="1587"/>
                    </a:lnTo>
                    <a:lnTo>
                      <a:pt x="214" y="1562"/>
                    </a:lnTo>
                    <a:lnTo>
                      <a:pt x="223" y="1538"/>
                    </a:lnTo>
                    <a:lnTo>
                      <a:pt x="236" y="1515"/>
                    </a:lnTo>
                    <a:lnTo>
                      <a:pt x="253" y="1494"/>
                    </a:lnTo>
                    <a:lnTo>
                      <a:pt x="304" y="1444"/>
                    </a:lnTo>
                    <a:lnTo>
                      <a:pt x="278" y="1397"/>
                    </a:lnTo>
                    <a:lnTo>
                      <a:pt x="256" y="1349"/>
                    </a:lnTo>
                    <a:lnTo>
                      <a:pt x="237" y="1300"/>
                    </a:lnTo>
                    <a:lnTo>
                      <a:pt x="223" y="1249"/>
                    </a:lnTo>
                    <a:lnTo>
                      <a:pt x="152" y="1249"/>
                    </a:lnTo>
                    <a:lnTo>
                      <a:pt x="121" y="1246"/>
                    </a:lnTo>
                    <a:lnTo>
                      <a:pt x="93" y="1238"/>
                    </a:lnTo>
                    <a:lnTo>
                      <a:pt x="67" y="1223"/>
                    </a:lnTo>
                    <a:lnTo>
                      <a:pt x="44" y="1205"/>
                    </a:lnTo>
                    <a:lnTo>
                      <a:pt x="26" y="1182"/>
                    </a:lnTo>
                    <a:lnTo>
                      <a:pt x="12" y="1156"/>
                    </a:lnTo>
                    <a:lnTo>
                      <a:pt x="3" y="1128"/>
                    </a:lnTo>
                    <a:lnTo>
                      <a:pt x="0" y="1097"/>
                    </a:lnTo>
                    <a:lnTo>
                      <a:pt x="0" y="960"/>
                    </a:lnTo>
                    <a:lnTo>
                      <a:pt x="3" y="930"/>
                    </a:lnTo>
                    <a:lnTo>
                      <a:pt x="12" y="901"/>
                    </a:lnTo>
                    <a:lnTo>
                      <a:pt x="26" y="875"/>
                    </a:lnTo>
                    <a:lnTo>
                      <a:pt x="44" y="853"/>
                    </a:lnTo>
                    <a:lnTo>
                      <a:pt x="67" y="835"/>
                    </a:lnTo>
                    <a:lnTo>
                      <a:pt x="93" y="820"/>
                    </a:lnTo>
                    <a:lnTo>
                      <a:pt x="121" y="812"/>
                    </a:lnTo>
                    <a:lnTo>
                      <a:pt x="152" y="809"/>
                    </a:lnTo>
                    <a:lnTo>
                      <a:pt x="223" y="809"/>
                    </a:lnTo>
                    <a:lnTo>
                      <a:pt x="237" y="758"/>
                    </a:lnTo>
                    <a:lnTo>
                      <a:pt x="256" y="709"/>
                    </a:lnTo>
                    <a:lnTo>
                      <a:pt x="278" y="661"/>
                    </a:lnTo>
                    <a:lnTo>
                      <a:pt x="304" y="614"/>
                    </a:lnTo>
                    <a:lnTo>
                      <a:pt x="253" y="564"/>
                    </a:lnTo>
                    <a:lnTo>
                      <a:pt x="236" y="543"/>
                    </a:lnTo>
                    <a:lnTo>
                      <a:pt x="223" y="520"/>
                    </a:lnTo>
                    <a:lnTo>
                      <a:pt x="214" y="496"/>
                    </a:lnTo>
                    <a:lnTo>
                      <a:pt x="210" y="470"/>
                    </a:lnTo>
                    <a:lnTo>
                      <a:pt x="210" y="444"/>
                    </a:lnTo>
                    <a:lnTo>
                      <a:pt x="214" y="419"/>
                    </a:lnTo>
                    <a:lnTo>
                      <a:pt x="223" y="394"/>
                    </a:lnTo>
                    <a:lnTo>
                      <a:pt x="236" y="371"/>
                    </a:lnTo>
                    <a:lnTo>
                      <a:pt x="253" y="350"/>
                    </a:lnTo>
                    <a:lnTo>
                      <a:pt x="350" y="253"/>
                    </a:lnTo>
                    <a:lnTo>
                      <a:pt x="368" y="237"/>
                    </a:lnTo>
                    <a:lnTo>
                      <a:pt x="388" y="225"/>
                    </a:lnTo>
                    <a:lnTo>
                      <a:pt x="410" y="216"/>
                    </a:lnTo>
                    <a:lnTo>
                      <a:pt x="433" y="211"/>
                    </a:lnTo>
                    <a:lnTo>
                      <a:pt x="458" y="209"/>
                    </a:lnTo>
                    <a:lnTo>
                      <a:pt x="487" y="212"/>
                    </a:lnTo>
                    <a:lnTo>
                      <a:pt x="516" y="221"/>
                    </a:lnTo>
                    <a:lnTo>
                      <a:pt x="542" y="234"/>
                    </a:lnTo>
                    <a:lnTo>
                      <a:pt x="564" y="253"/>
                    </a:lnTo>
                    <a:lnTo>
                      <a:pt x="615" y="303"/>
                    </a:lnTo>
                    <a:lnTo>
                      <a:pt x="661" y="279"/>
                    </a:lnTo>
                    <a:lnTo>
                      <a:pt x="709" y="256"/>
                    </a:lnTo>
                    <a:lnTo>
                      <a:pt x="758" y="237"/>
                    </a:lnTo>
                    <a:lnTo>
                      <a:pt x="809" y="223"/>
                    </a:lnTo>
                    <a:lnTo>
                      <a:pt x="809" y="152"/>
                    </a:lnTo>
                    <a:lnTo>
                      <a:pt x="812" y="121"/>
                    </a:lnTo>
                    <a:lnTo>
                      <a:pt x="820" y="93"/>
                    </a:lnTo>
                    <a:lnTo>
                      <a:pt x="835" y="67"/>
                    </a:lnTo>
                    <a:lnTo>
                      <a:pt x="853" y="45"/>
                    </a:lnTo>
                    <a:lnTo>
                      <a:pt x="876" y="26"/>
                    </a:lnTo>
                    <a:lnTo>
                      <a:pt x="902" y="12"/>
                    </a:lnTo>
                    <a:lnTo>
                      <a:pt x="930" y="3"/>
                    </a:lnTo>
                    <a:lnTo>
                      <a:pt x="9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32" name="Freeform 245"/>
              <p:cNvSpPr>
                <a:spLocks noEditPoints="1"/>
              </p:cNvSpPr>
              <p:nvPr/>
            </p:nvSpPr>
            <p:spPr bwMode="auto">
              <a:xfrm>
                <a:off x="4452938" y="3783013"/>
                <a:ext cx="133350" cy="131763"/>
              </a:xfrm>
              <a:custGeom>
                <a:avLst/>
                <a:gdLst>
                  <a:gd name="T0" fmla="*/ 376 w 834"/>
                  <a:gd name="T1" fmla="*/ 143 h 834"/>
                  <a:gd name="T2" fmla="*/ 300 w 834"/>
                  <a:gd name="T3" fmla="*/ 166 h 834"/>
                  <a:gd name="T4" fmla="*/ 235 w 834"/>
                  <a:gd name="T5" fmla="*/ 208 h 834"/>
                  <a:gd name="T6" fmla="*/ 184 w 834"/>
                  <a:gd name="T7" fmla="*/ 266 h 834"/>
                  <a:gd name="T8" fmla="*/ 152 w 834"/>
                  <a:gd name="T9" fmla="*/ 337 h 834"/>
                  <a:gd name="T10" fmla="*/ 140 w 834"/>
                  <a:gd name="T11" fmla="*/ 417 h 834"/>
                  <a:gd name="T12" fmla="*/ 152 w 834"/>
                  <a:gd name="T13" fmla="*/ 497 h 834"/>
                  <a:gd name="T14" fmla="*/ 184 w 834"/>
                  <a:gd name="T15" fmla="*/ 568 h 834"/>
                  <a:gd name="T16" fmla="*/ 235 w 834"/>
                  <a:gd name="T17" fmla="*/ 626 h 834"/>
                  <a:gd name="T18" fmla="*/ 300 w 834"/>
                  <a:gd name="T19" fmla="*/ 668 h 834"/>
                  <a:gd name="T20" fmla="*/ 376 w 834"/>
                  <a:gd name="T21" fmla="*/ 691 h 834"/>
                  <a:gd name="T22" fmla="*/ 457 w 834"/>
                  <a:gd name="T23" fmla="*/ 691 h 834"/>
                  <a:gd name="T24" fmla="*/ 533 w 834"/>
                  <a:gd name="T25" fmla="*/ 668 h 834"/>
                  <a:gd name="T26" fmla="*/ 599 w 834"/>
                  <a:gd name="T27" fmla="*/ 626 h 834"/>
                  <a:gd name="T28" fmla="*/ 649 w 834"/>
                  <a:gd name="T29" fmla="*/ 568 h 834"/>
                  <a:gd name="T30" fmla="*/ 682 w 834"/>
                  <a:gd name="T31" fmla="*/ 497 h 834"/>
                  <a:gd name="T32" fmla="*/ 694 w 834"/>
                  <a:gd name="T33" fmla="*/ 417 h 834"/>
                  <a:gd name="T34" fmla="*/ 682 w 834"/>
                  <a:gd name="T35" fmla="*/ 337 h 834"/>
                  <a:gd name="T36" fmla="*/ 649 w 834"/>
                  <a:gd name="T37" fmla="*/ 266 h 834"/>
                  <a:gd name="T38" fmla="*/ 599 w 834"/>
                  <a:gd name="T39" fmla="*/ 208 h 834"/>
                  <a:gd name="T40" fmla="*/ 533 w 834"/>
                  <a:gd name="T41" fmla="*/ 166 h 834"/>
                  <a:gd name="T42" fmla="*/ 457 w 834"/>
                  <a:gd name="T43" fmla="*/ 143 h 834"/>
                  <a:gd name="T44" fmla="*/ 416 w 834"/>
                  <a:gd name="T45" fmla="*/ 0 h 834"/>
                  <a:gd name="T46" fmla="*/ 519 w 834"/>
                  <a:gd name="T47" fmla="*/ 12 h 834"/>
                  <a:gd name="T48" fmla="*/ 612 w 834"/>
                  <a:gd name="T49" fmla="*/ 48 h 834"/>
                  <a:gd name="T50" fmla="*/ 694 w 834"/>
                  <a:gd name="T51" fmla="*/ 105 h 834"/>
                  <a:gd name="T52" fmla="*/ 759 w 834"/>
                  <a:gd name="T53" fmla="*/ 179 h 834"/>
                  <a:gd name="T54" fmla="*/ 805 w 834"/>
                  <a:gd name="T55" fmla="*/ 266 h 834"/>
                  <a:gd name="T56" fmla="*/ 831 w 834"/>
                  <a:gd name="T57" fmla="*/ 364 h 834"/>
                  <a:gd name="T58" fmla="*/ 831 w 834"/>
                  <a:gd name="T59" fmla="*/ 470 h 834"/>
                  <a:gd name="T60" fmla="*/ 805 w 834"/>
                  <a:gd name="T61" fmla="*/ 568 h 834"/>
                  <a:gd name="T62" fmla="*/ 759 w 834"/>
                  <a:gd name="T63" fmla="*/ 655 h 834"/>
                  <a:gd name="T64" fmla="*/ 694 w 834"/>
                  <a:gd name="T65" fmla="*/ 729 h 834"/>
                  <a:gd name="T66" fmla="*/ 612 w 834"/>
                  <a:gd name="T67" fmla="*/ 785 h 834"/>
                  <a:gd name="T68" fmla="*/ 520 w 834"/>
                  <a:gd name="T69" fmla="*/ 822 h 834"/>
                  <a:gd name="T70" fmla="*/ 417 w 834"/>
                  <a:gd name="T71" fmla="*/ 834 h 834"/>
                  <a:gd name="T72" fmla="*/ 314 w 834"/>
                  <a:gd name="T73" fmla="*/ 822 h 834"/>
                  <a:gd name="T74" fmla="*/ 221 w 834"/>
                  <a:gd name="T75" fmla="*/ 785 h 834"/>
                  <a:gd name="T76" fmla="*/ 140 w 834"/>
                  <a:gd name="T77" fmla="*/ 729 h 834"/>
                  <a:gd name="T78" fmla="*/ 75 w 834"/>
                  <a:gd name="T79" fmla="*/ 655 h 834"/>
                  <a:gd name="T80" fmla="*/ 27 w 834"/>
                  <a:gd name="T81" fmla="*/ 568 h 834"/>
                  <a:gd name="T82" fmla="*/ 3 w 834"/>
                  <a:gd name="T83" fmla="*/ 470 h 834"/>
                  <a:gd name="T84" fmla="*/ 3 w 834"/>
                  <a:gd name="T85" fmla="*/ 364 h 834"/>
                  <a:gd name="T86" fmla="*/ 27 w 834"/>
                  <a:gd name="T87" fmla="*/ 266 h 834"/>
                  <a:gd name="T88" fmla="*/ 74 w 834"/>
                  <a:gd name="T89" fmla="*/ 179 h 834"/>
                  <a:gd name="T90" fmla="*/ 139 w 834"/>
                  <a:gd name="T91" fmla="*/ 105 h 834"/>
                  <a:gd name="T92" fmla="*/ 220 w 834"/>
                  <a:gd name="T93" fmla="*/ 48 h 834"/>
                  <a:gd name="T94" fmla="*/ 314 w 834"/>
                  <a:gd name="T95" fmla="*/ 12 h 834"/>
                  <a:gd name="T96" fmla="*/ 416 w 834"/>
                  <a:gd name="T97" fmla="*/ 0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34" h="834">
                    <a:moveTo>
                      <a:pt x="417" y="140"/>
                    </a:moveTo>
                    <a:lnTo>
                      <a:pt x="376" y="143"/>
                    </a:lnTo>
                    <a:lnTo>
                      <a:pt x="337" y="151"/>
                    </a:lnTo>
                    <a:lnTo>
                      <a:pt x="300" y="166"/>
                    </a:lnTo>
                    <a:lnTo>
                      <a:pt x="266" y="185"/>
                    </a:lnTo>
                    <a:lnTo>
                      <a:pt x="235" y="208"/>
                    </a:lnTo>
                    <a:lnTo>
                      <a:pt x="207" y="236"/>
                    </a:lnTo>
                    <a:lnTo>
                      <a:pt x="184" y="266"/>
                    </a:lnTo>
                    <a:lnTo>
                      <a:pt x="165" y="300"/>
                    </a:lnTo>
                    <a:lnTo>
                      <a:pt x="152" y="337"/>
                    </a:lnTo>
                    <a:lnTo>
                      <a:pt x="143" y="376"/>
                    </a:lnTo>
                    <a:lnTo>
                      <a:pt x="140" y="417"/>
                    </a:lnTo>
                    <a:lnTo>
                      <a:pt x="143" y="458"/>
                    </a:lnTo>
                    <a:lnTo>
                      <a:pt x="152" y="497"/>
                    </a:lnTo>
                    <a:lnTo>
                      <a:pt x="165" y="533"/>
                    </a:lnTo>
                    <a:lnTo>
                      <a:pt x="184" y="568"/>
                    </a:lnTo>
                    <a:lnTo>
                      <a:pt x="207" y="598"/>
                    </a:lnTo>
                    <a:lnTo>
                      <a:pt x="235" y="626"/>
                    </a:lnTo>
                    <a:lnTo>
                      <a:pt x="266" y="649"/>
                    </a:lnTo>
                    <a:lnTo>
                      <a:pt x="300" y="668"/>
                    </a:lnTo>
                    <a:lnTo>
                      <a:pt x="337" y="681"/>
                    </a:lnTo>
                    <a:lnTo>
                      <a:pt x="376" y="691"/>
                    </a:lnTo>
                    <a:lnTo>
                      <a:pt x="417" y="694"/>
                    </a:lnTo>
                    <a:lnTo>
                      <a:pt x="457" y="691"/>
                    </a:lnTo>
                    <a:lnTo>
                      <a:pt x="496" y="681"/>
                    </a:lnTo>
                    <a:lnTo>
                      <a:pt x="533" y="668"/>
                    </a:lnTo>
                    <a:lnTo>
                      <a:pt x="567" y="649"/>
                    </a:lnTo>
                    <a:lnTo>
                      <a:pt x="599" y="626"/>
                    </a:lnTo>
                    <a:lnTo>
                      <a:pt x="626" y="598"/>
                    </a:lnTo>
                    <a:lnTo>
                      <a:pt x="649" y="568"/>
                    </a:lnTo>
                    <a:lnTo>
                      <a:pt x="668" y="534"/>
                    </a:lnTo>
                    <a:lnTo>
                      <a:pt x="682" y="497"/>
                    </a:lnTo>
                    <a:lnTo>
                      <a:pt x="690" y="458"/>
                    </a:lnTo>
                    <a:lnTo>
                      <a:pt x="694" y="417"/>
                    </a:lnTo>
                    <a:lnTo>
                      <a:pt x="690" y="376"/>
                    </a:lnTo>
                    <a:lnTo>
                      <a:pt x="682" y="337"/>
                    </a:lnTo>
                    <a:lnTo>
                      <a:pt x="668" y="300"/>
                    </a:lnTo>
                    <a:lnTo>
                      <a:pt x="649" y="266"/>
                    </a:lnTo>
                    <a:lnTo>
                      <a:pt x="626" y="236"/>
                    </a:lnTo>
                    <a:lnTo>
                      <a:pt x="599" y="208"/>
                    </a:lnTo>
                    <a:lnTo>
                      <a:pt x="567" y="185"/>
                    </a:lnTo>
                    <a:lnTo>
                      <a:pt x="533" y="166"/>
                    </a:lnTo>
                    <a:lnTo>
                      <a:pt x="496" y="151"/>
                    </a:lnTo>
                    <a:lnTo>
                      <a:pt x="457" y="143"/>
                    </a:lnTo>
                    <a:lnTo>
                      <a:pt x="417" y="140"/>
                    </a:lnTo>
                    <a:close/>
                    <a:moveTo>
                      <a:pt x="416" y="0"/>
                    </a:moveTo>
                    <a:lnTo>
                      <a:pt x="468" y="3"/>
                    </a:lnTo>
                    <a:lnTo>
                      <a:pt x="519" y="12"/>
                    </a:lnTo>
                    <a:lnTo>
                      <a:pt x="567" y="28"/>
                    </a:lnTo>
                    <a:lnTo>
                      <a:pt x="612" y="48"/>
                    </a:lnTo>
                    <a:lnTo>
                      <a:pt x="655" y="74"/>
                    </a:lnTo>
                    <a:lnTo>
                      <a:pt x="694" y="105"/>
                    </a:lnTo>
                    <a:lnTo>
                      <a:pt x="728" y="140"/>
                    </a:lnTo>
                    <a:lnTo>
                      <a:pt x="759" y="179"/>
                    </a:lnTo>
                    <a:lnTo>
                      <a:pt x="784" y="221"/>
                    </a:lnTo>
                    <a:lnTo>
                      <a:pt x="805" y="266"/>
                    </a:lnTo>
                    <a:lnTo>
                      <a:pt x="821" y="315"/>
                    </a:lnTo>
                    <a:lnTo>
                      <a:pt x="831" y="364"/>
                    </a:lnTo>
                    <a:lnTo>
                      <a:pt x="834" y="417"/>
                    </a:lnTo>
                    <a:lnTo>
                      <a:pt x="831" y="470"/>
                    </a:lnTo>
                    <a:lnTo>
                      <a:pt x="821" y="519"/>
                    </a:lnTo>
                    <a:lnTo>
                      <a:pt x="805" y="568"/>
                    </a:lnTo>
                    <a:lnTo>
                      <a:pt x="785" y="613"/>
                    </a:lnTo>
                    <a:lnTo>
                      <a:pt x="759" y="655"/>
                    </a:lnTo>
                    <a:lnTo>
                      <a:pt x="728" y="694"/>
                    </a:lnTo>
                    <a:lnTo>
                      <a:pt x="694" y="729"/>
                    </a:lnTo>
                    <a:lnTo>
                      <a:pt x="655" y="759"/>
                    </a:lnTo>
                    <a:lnTo>
                      <a:pt x="612" y="785"/>
                    </a:lnTo>
                    <a:lnTo>
                      <a:pt x="567" y="806"/>
                    </a:lnTo>
                    <a:lnTo>
                      <a:pt x="520" y="822"/>
                    </a:lnTo>
                    <a:lnTo>
                      <a:pt x="469" y="831"/>
                    </a:lnTo>
                    <a:lnTo>
                      <a:pt x="417" y="834"/>
                    </a:lnTo>
                    <a:lnTo>
                      <a:pt x="365" y="831"/>
                    </a:lnTo>
                    <a:lnTo>
                      <a:pt x="314" y="822"/>
                    </a:lnTo>
                    <a:lnTo>
                      <a:pt x="266" y="806"/>
                    </a:lnTo>
                    <a:lnTo>
                      <a:pt x="221" y="785"/>
                    </a:lnTo>
                    <a:lnTo>
                      <a:pt x="179" y="759"/>
                    </a:lnTo>
                    <a:lnTo>
                      <a:pt x="140" y="729"/>
                    </a:lnTo>
                    <a:lnTo>
                      <a:pt x="105" y="694"/>
                    </a:lnTo>
                    <a:lnTo>
                      <a:pt x="75" y="655"/>
                    </a:lnTo>
                    <a:lnTo>
                      <a:pt x="48" y="613"/>
                    </a:lnTo>
                    <a:lnTo>
                      <a:pt x="27" y="568"/>
                    </a:lnTo>
                    <a:lnTo>
                      <a:pt x="12" y="519"/>
                    </a:lnTo>
                    <a:lnTo>
                      <a:pt x="3" y="470"/>
                    </a:lnTo>
                    <a:lnTo>
                      <a:pt x="0" y="417"/>
                    </a:lnTo>
                    <a:lnTo>
                      <a:pt x="3" y="364"/>
                    </a:lnTo>
                    <a:lnTo>
                      <a:pt x="12" y="315"/>
                    </a:lnTo>
                    <a:lnTo>
                      <a:pt x="27" y="266"/>
                    </a:lnTo>
                    <a:lnTo>
                      <a:pt x="48" y="221"/>
                    </a:lnTo>
                    <a:lnTo>
                      <a:pt x="74" y="179"/>
                    </a:lnTo>
                    <a:lnTo>
                      <a:pt x="104" y="140"/>
                    </a:lnTo>
                    <a:lnTo>
                      <a:pt x="139" y="105"/>
                    </a:lnTo>
                    <a:lnTo>
                      <a:pt x="178" y="74"/>
                    </a:lnTo>
                    <a:lnTo>
                      <a:pt x="220" y="48"/>
                    </a:lnTo>
                    <a:lnTo>
                      <a:pt x="265" y="28"/>
                    </a:lnTo>
                    <a:lnTo>
                      <a:pt x="314" y="12"/>
                    </a:lnTo>
                    <a:lnTo>
                      <a:pt x="364" y="3"/>
                    </a:lnTo>
                    <a:lnTo>
                      <a:pt x="4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</p:grpSp>
        <p:grpSp>
          <p:nvGrpSpPr>
            <p:cNvPr id="25" name="Group 37"/>
            <p:cNvGrpSpPr/>
            <p:nvPr/>
          </p:nvGrpSpPr>
          <p:grpSpPr>
            <a:xfrm>
              <a:off x="7450760" y="3205748"/>
              <a:ext cx="383798" cy="382702"/>
              <a:chOff x="1603375" y="1916113"/>
              <a:chExt cx="557213" cy="555625"/>
            </a:xfrm>
            <a:solidFill>
              <a:srgbClr val="1B69F2"/>
            </a:solidFill>
          </p:grpSpPr>
          <p:sp>
            <p:nvSpPr>
              <p:cNvPr id="26" name="Freeform 74"/>
              <p:cNvSpPr>
                <a:spLocks noEditPoints="1"/>
              </p:cNvSpPr>
              <p:nvPr/>
            </p:nvSpPr>
            <p:spPr bwMode="auto">
              <a:xfrm>
                <a:off x="1603375" y="1916113"/>
                <a:ext cx="557213" cy="555625"/>
              </a:xfrm>
              <a:custGeom>
                <a:avLst/>
                <a:gdLst>
                  <a:gd name="T0" fmla="*/ 190 w 3510"/>
                  <a:gd name="T1" fmla="*/ 3035 h 3500"/>
                  <a:gd name="T2" fmla="*/ 203 w 3510"/>
                  <a:gd name="T3" fmla="*/ 3200 h 3500"/>
                  <a:gd name="T4" fmla="*/ 333 w 3510"/>
                  <a:gd name="T5" fmla="*/ 3310 h 3500"/>
                  <a:gd name="T6" fmla="*/ 497 w 3510"/>
                  <a:gd name="T7" fmla="*/ 3297 h 3500"/>
                  <a:gd name="T8" fmla="*/ 905 w 3510"/>
                  <a:gd name="T9" fmla="*/ 2290 h 3500"/>
                  <a:gd name="T10" fmla="*/ 2237 w 3510"/>
                  <a:gd name="T11" fmla="*/ 180 h 3500"/>
                  <a:gd name="T12" fmla="*/ 1892 w 3510"/>
                  <a:gd name="T13" fmla="*/ 235 h 3500"/>
                  <a:gd name="T14" fmla="*/ 1576 w 3510"/>
                  <a:gd name="T15" fmla="*/ 401 h 3500"/>
                  <a:gd name="T16" fmla="*/ 1319 w 3510"/>
                  <a:gd name="T17" fmla="*/ 678 h 3500"/>
                  <a:gd name="T18" fmla="*/ 1174 w 3510"/>
                  <a:gd name="T19" fmla="*/ 1016 h 3500"/>
                  <a:gd name="T20" fmla="*/ 1150 w 3510"/>
                  <a:gd name="T21" fmla="*/ 1379 h 3500"/>
                  <a:gd name="T22" fmla="*/ 1247 w 3510"/>
                  <a:gd name="T23" fmla="*/ 1731 h 3500"/>
                  <a:gd name="T24" fmla="*/ 1465 w 3510"/>
                  <a:gd name="T25" fmla="*/ 2040 h 3500"/>
                  <a:gd name="T26" fmla="*/ 1774 w 3510"/>
                  <a:gd name="T27" fmla="*/ 2257 h 3500"/>
                  <a:gd name="T28" fmla="*/ 2127 w 3510"/>
                  <a:gd name="T29" fmla="*/ 2353 h 3500"/>
                  <a:gd name="T30" fmla="*/ 2491 w 3510"/>
                  <a:gd name="T31" fmla="*/ 2329 h 3500"/>
                  <a:gd name="T32" fmla="*/ 2830 w 3510"/>
                  <a:gd name="T33" fmla="*/ 2185 h 3500"/>
                  <a:gd name="T34" fmla="*/ 3111 w 3510"/>
                  <a:gd name="T35" fmla="*/ 1923 h 3500"/>
                  <a:gd name="T36" fmla="*/ 3280 w 3510"/>
                  <a:gd name="T37" fmla="*/ 1593 h 3500"/>
                  <a:gd name="T38" fmla="*/ 3329 w 3510"/>
                  <a:gd name="T39" fmla="*/ 1232 h 3500"/>
                  <a:gd name="T40" fmla="*/ 3257 w 3510"/>
                  <a:gd name="T41" fmla="*/ 876 h 3500"/>
                  <a:gd name="T42" fmla="*/ 3063 w 3510"/>
                  <a:gd name="T43" fmla="*/ 556 h 3500"/>
                  <a:gd name="T44" fmla="*/ 2777 w 3510"/>
                  <a:gd name="T45" fmla="*/ 321 h 3500"/>
                  <a:gd name="T46" fmla="*/ 2446 w 3510"/>
                  <a:gd name="T47" fmla="*/ 200 h 3500"/>
                  <a:gd name="T48" fmla="*/ 2319 w 3510"/>
                  <a:gd name="T49" fmla="*/ 2 h 3500"/>
                  <a:gd name="T50" fmla="*/ 2717 w 3510"/>
                  <a:gd name="T51" fmla="*/ 93 h 3500"/>
                  <a:gd name="T52" fmla="*/ 3074 w 3510"/>
                  <a:gd name="T53" fmla="*/ 312 h 3500"/>
                  <a:gd name="T54" fmla="*/ 3344 w 3510"/>
                  <a:gd name="T55" fmla="*/ 642 h 3500"/>
                  <a:gd name="T56" fmla="*/ 3487 w 3510"/>
                  <a:gd name="T57" fmla="*/ 1027 h 3500"/>
                  <a:gd name="T58" fmla="*/ 3508 w 3510"/>
                  <a:gd name="T59" fmla="*/ 1350 h 3500"/>
                  <a:gd name="T60" fmla="*/ 3416 w 3510"/>
                  <a:gd name="T61" fmla="*/ 1748 h 3500"/>
                  <a:gd name="T62" fmla="*/ 3197 w 3510"/>
                  <a:gd name="T63" fmla="*/ 2104 h 3500"/>
                  <a:gd name="T64" fmla="*/ 2867 w 3510"/>
                  <a:gd name="T65" fmla="*/ 2374 h 3500"/>
                  <a:gd name="T66" fmla="*/ 2480 w 3510"/>
                  <a:gd name="T67" fmla="*/ 2516 h 3500"/>
                  <a:gd name="T68" fmla="*/ 2075 w 3510"/>
                  <a:gd name="T69" fmla="*/ 2528 h 3500"/>
                  <a:gd name="T70" fmla="*/ 1684 w 3510"/>
                  <a:gd name="T71" fmla="*/ 2413 h 3500"/>
                  <a:gd name="T72" fmla="*/ 1251 w 3510"/>
                  <a:gd name="T73" fmla="*/ 2380 h 3500"/>
                  <a:gd name="T74" fmla="*/ 1432 w 3510"/>
                  <a:gd name="T75" fmla="*/ 2608 h 3500"/>
                  <a:gd name="T76" fmla="*/ 647 w 3510"/>
                  <a:gd name="T77" fmla="*/ 3414 h 3500"/>
                  <a:gd name="T78" fmla="*/ 442 w 3510"/>
                  <a:gd name="T79" fmla="*/ 3498 h 3500"/>
                  <a:gd name="T80" fmla="*/ 229 w 3510"/>
                  <a:gd name="T81" fmla="*/ 3462 h 3500"/>
                  <a:gd name="T82" fmla="*/ 60 w 3510"/>
                  <a:gd name="T83" fmla="*/ 3311 h 3500"/>
                  <a:gd name="T84" fmla="*/ 0 w 3510"/>
                  <a:gd name="T85" fmla="*/ 3102 h 3500"/>
                  <a:gd name="T86" fmla="*/ 38 w 3510"/>
                  <a:gd name="T87" fmla="*/ 2932 h 3500"/>
                  <a:gd name="T88" fmla="*/ 857 w 3510"/>
                  <a:gd name="T89" fmla="*/ 2085 h 3500"/>
                  <a:gd name="T90" fmla="*/ 952 w 3510"/>
                  <a:gd name="T91" fmla="*/ 2085 h 3500"/>
                  <a:gd name="T92" fmla="*/ 1172 w 3510"/>
                  <a:gd name="T93" fmla="*/ 1965 h 3500"/>
                  <a:gd name="T94" fmla="*/ 1005 w 3510"/>
                  <a:gd name="T95" fmla="*/ 1590 h 3500"/>
                  <a:gd name="T96" fmla="*/ 967 w 3510"/>
                  <a:gd name="T97" fmla="*/ 1187 h 3500"/>
                  <a:gd name="T98" fmla="*/ 1057 w 3510"/>
                  <a:gd name="T99" fmla="*/ 790 h 3500"/>
                  <a:gd name="T100" fmla="*/ 1277 w 3510"/>
                  <a:gd name="T101" fmla="*/ 435 h 3500"/>
                  <a:gd name="T102" fmla="*/ 1608 w 3510"/>
                  <a:gd name="T103" fmla="*/ 165 h 3500"/>
                  <a:gd name="T104" fmla="*/ 1993 w 3510"/>
                  <a:gd name="T105" fmla="*/ 23 h 3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09" h="3500">
                    <a:moveTo>
                      <a:pt x="649" y="2545"/>
                    </a:moveTo>
                    <a:lnTo>
                      <a:pt x="245" y="2947"/>
                    </a:lnTo>
                    <a:lnTo>
                      <a:pt x="221" y="2975"/>
                    </a:lnTo>
                    <a:lnTo>
                      <a:pt x="203" y="3005"/>
                    </a:lnTo>
                    <a:lnTo>
                      <a:pt x="190" y="3035"/>
                    </a:lnTo>
                    <a:lnTo>
                      <a:pt x="183" y="3068"/>
                    </a:lnTo>
                    <a:lnTo>
                      <a:pt x="181" y="3102"/>
                    </a:lnTo>
                    <a:lnTo>
                      <a:pt x="183" y="3135"/>
                    </a:lnTo>
                    <a:lnTo>
                      <a:pt x="190" y="3168"/>
                    </a:lnTo>
                    <a:lnTo>
                      <a:pt x="203" y="3200"/>
                    </a:lnTo>
                    <a:lnTo>
                      <a:pt x="221" y="3230"/>
                    </a:lnTo>
                    <a:lnTo>
                      <a:pt x="245" y="3256"/>
                    </a:lnTo>
                    <a:lnTo>
                      <a:pt x="271" y="3279"/>
                    </a:lnTo>
                    <a:lnTo>
                      <a:pt x="301" y="3297"/>
                    </a:lnTo>
                    <a:lnTo>
                      <a:pt x="333" y="3310"/>
                    </a:lnTo>
                    <a:lnTo>
                      <a:pt x="366" y="3318"/>
                    </a:lnTo>
                    <a:lnTo>
                      <a:pt x="399" y="3320"/>
                    </a:lnTo>
                    <a:lnTo>
                      <a:pt x="433" y="3318"/>
                    </a:lnTo>
                    <a:lnTo>
                      <a:pt x="466" y="3310"/>
                    </a:lnTo>
                    <a:lnTo>
                      <a:pt x="497" y="3297"/>
                    </a:lnTo>
                    <a:lnTo>
                      <a:pt x="527" y="3279"/>
                    </a:lnTo>
                    <a:lnTo>
                      <a:pt x="553" y="3256"/>
                    </a:lnTo>
                    <a:lnTo>
                      <a:pt x="957" y="2853"/>
                    </a:lnTo>
                    <a:lnTo>
                      <a:pt x="649" y="2545"/>
                    </a:lnTo>
                    <a:close/>
                    <a:moveTo>
                      <a:pt x="905" y="2290"/>
                    </a:moveTo>
                    <a:lnTo>
                      <a:pt x="776" y="2417"/>
                    </a:lnTo>
                    <a:lnTo>
                      <a:pt x="1086" y="2726"/>
                    </a:lnTo>
                    <a:lnTo>
                      <a:pt x="1214" y="2597"/>
                    </a:lnTo>
                    <a:lnTo>
                      <a:pt x="905" y="2290"/>
                    </a:lnTo>
                    <a:close/>
                    <a:moveTo>
                      <a:pt x="2237" y="180"/>
                    </a:moveTo>
                    <a:lnTo>
                      <a:pt x="2167" y="182"/>
                    </a:lnTo>
                    <a:lnTo>
                      <a:pt x="2097" y="189"/>
                    </a:lnTo>
                    <a:lnTo>
                      <a:pt x="2028" y="200"/>
                    </a:lnTo>
                    <a:lnTo>
                      <a:pt x="1959" y="215"/>
                    </a:lnTo>
                    <a:lnTo>
                      <a:pt x="1892" y="235"/>
                    </a:lnTo>
                    <a:lnTo>
                      <a:pt x="1825" y="260"/>
                    </a:lnTo>
                    <a:lnTo>
                      <a:pt x="1760" y="288"/>
                    </a:lnTo>
                    <a:lnTo>
                      <a:pt x="1698" y="321"/>
                    </a:lnTo>
                    <a:lnTo>
                      <a:pt x="1636" y="360"/>
                    </a:lnTo>
                    <a:lnTo>
                      <a:pt x="1576" y="401"/>
                    </a:lnTo>
                    <a:lnTo>
                      <a:pt x="1519" y="448"/>
                    </a:lnTo>
                    <a:lnTo>
                      <a:pt x="1465" y="498"/>
                    </a:lnTo>
                    <a:lnTo>
                      <a:pt x="1411" y="556"/>
                    </a:lnTo>
                    <a:lnTo>
                      <a:pt x="1363" y="615"/>
                    </a:lnTo>
                    <a:lnTo>
                      <a:pt x="1319" y="678"/>
                    </a:lnTo>
                    <a:lnTo>
                      <a:pt x="1281" y="741"/>
                    </a:lnTo>
                    <a:lnTo>
                      <a:pt x="1247" y="808"/>
                    </a:lnTo>
                    <a:lnTo>
                      <a:pt x="1218" y="876"/>
                    </a:lnTo>
                    <a:lnTo>
                      <a:pt x="1193" y="946"/>
                    </a:lnTo>
                    <a:lnTo>
                      <a:pt x="1174" y="1016"/>
                    </a:lnTo>
                    <a:lnTo>
                      <a:pt x="1159" y="1088"/>
                    </a:lnTo>
                    <a:lnTo>
                      <a:pt x="1150" y="1160"/>
                    </a:lnTo>
                    <a:lnTo>
                      <a:pt x="1146" y="1232"/>
                    </a:lnTo>
                    <a:lnTo>
                      <a:pt x="1146" y="1306"/>
                    </a:lnTo>
                    <a:lnTo>
                      <a:pt x="1150" y="1379"/>
                    </a:lnTo>
                    <a:lnTo>
                      <a:pt x="1159" y="1451"/>
                    </a:lnTo>
                    <a:lnTo>
                      <a:pt x="1174" y="1522"/>
                    </a:lnTo>
                    <a:lnTo>
                      <a:pt x="1193" y="1593"/>
                    </a:lnTo>
                    <a:lnTo>
                      <a:pt x="1218" y="1662"/>
                    </a:lnTo>
                    <a:lnTo>
                      <a:pt x="1247" y="1731"/>
                    </a:lnTo>
                    <a:lnTo>
                      <a:pt x="1281" y="1797"/>
                    </a:lnTo>
                    <a:lnTo>
                      <a:pt x="1319" y="1861"/>
                    </a:lnTo>
                    <a:lnTo>
                      <a:pt x="1363" y="1923"/>
                    </a:lnTo>
                    <a:lnTo>
                      <a:pt x="1411" y="1983"/>
                    </a:lnTo>
                    <a:lnTo>
                      <a:pt x="1465" y="2040"/>
                    </a:lnTo>
                    <a:lnTo>
                      <a:pt x="1521" y="2093"/>
                    </a:lnTo>
                    <a:lnTo>
                      <a:pt x="1582" y="2141"/>
                    </a:lnTo>
                    <a:lnTo>
                      <a:pt x="1643" y="2185"/>
                    </a:lnTo>
                    <a:lnTo>
                      <a:pt x="1708" y="2223"/>
                    </a:lnTo>
                    <a:lnTo>
                      <a:pt x="1774" y="2257"/>
                    </a:lnTo>
                    <a:lnTo>
                      <a:pt x="1843" y="2286"/>
                    </a:lnTo>
                    <a:lnTo>
                      <a:pt x="1912" y="2310"/>
                    </a:lnTo>
                    <a:lnTo>
                      <a:pt x="1984" y="2329"/>
                    </a:lnTo>
                    <a:lnTo>
                      <a:pt x="2055" y="2344"/>
                    </a:lnTo>
                    <a:lnTo>
                      <a:pt x="2127" y="2353"/>
                    </a:lnTo>
                    <a:lnTo>
                      <a:pt x="2201" y="2358"/>
                    </a:lnTo>
                    <a:lnTo>
                      <a:pt x="2274" y="2358"/>
                    </a:lnTo>
                    <a:lnTo>
                      <a:pt x="2346" y="2353"/>
                    </a:lnTo>
                    <a:lnTo>
                      <a:pt x="2419" y="2344"/>
                    </a:lnTo>
                    <a:lnTo>
                      <a:pt x="2491" y="2329"/>
                    </a:lnTo>
                    <a:lnTo>
                      <a:pt x="2561" y="2310"/>
                    </a:lnTo>
                    <a:lnTo>
                      <a:pt x="2631" y="2286"/>
                    </a:lnTo>
                    <a:lnTo>
                      <a:pt x="2700" y="2257"/>
                    </a:lnTo>
                    <a:lnTo>
                      <a:pt x="2767" y="2223"/>
                    </a:lnTo>
                    <a:lnTo>
                      <a:pt x="2830" y="2185"/>
                    </a:lnTo>
                    <a:lnTo>
                      <a:pt x="2893" y="2141"/>
                    </a:lnTo>
                    <a:lnTo>
                      <a:pt x="2953" y="2093"/>
                    </a:lnTo>
                    <a:lnTo>
                      <a:pt x="3010" y="2040"/>
                    </a:lnTo>
                    <a:lnTo>
                      <a:pt x="3063" y="1983"/>
                    </a:lnTo>
                    <a:lnTo>
                      <a:pt x="3111" y="1923"/>
                    </a:lnTo>
                    <a:lnTo>
                      <a:pt x="3155" y="1861"/>
                    </a:lnTo>
                    <a:lnTo>
                      <a:pt x="3193" y="1797"/>
                    </a:lnTo>
                    <a:lnTo>
                      <a:pt x="3227" y="1731"/>
                    </a:lnTo>
                    <a:lnTo>
                      <a:pt x="3257" y="1662"/>
                    </a:lnTo>
                    <a:lnTo>
                      <a:pt x="3280" y="1593"/>
                    </a:lnTo>
                    <a:lnTo>
                      <a:pt x="3299" y="1522"/>
                    </a:lnTo>
                    <a:lnTo>
                      <a:pt x="3314" y="1451"/>
                    </a:lnTo>
                    <a:lnTo>
                      <a:pt x="3324" y="1379"/>
                    </a:lnTo>
                    <a:lnTo>
                      <a:pt x="3329" y="1306"/>
                    </a:lnTo>
                    <a:lnTo>
                      <a:pt x="3329" y="1232"/>
                    </a:lnTo>
                    <a:lnTo>
                      <a:pt x="3324" y="1160"/>
                    </a:lnTo>
                    <a:lnTo>
                      <a:pt x="3314" y="1088"/>
                    </a:lnTo>
                    <a:lnTo>
                      <a:pt x="3299" y="1016"/>
                    </a:lnTo>
                    <a:lnTo>
                      <a:pt x="3280" y="946"/>
                    </a:lnTo>
                    <a:lnTo>
                      <a:pt x="3257" y="876"/>
                    </a:lnTo>
                    <a:lnTo>
                      <a:pt x="3227" y="808"/>
                    </a:lnTo>
                    <a:lnTo>
                      <a:pt x="3193" y="741"/>
                    </a:lnTo>
                    <a:lnTo>
                      <a:pt x="3155" y="678"/>
                    </a:lnTo>
                    <a:lnTo>
                      <a:pt x="3111" y="615"/>
                    </a:lnTo>
                    <a:lnTo>
                      <a:pt x="3063" y="556"/>
                    </a:lnTo>
                    <a:lnTo>
                      <a:pt x="3010" y="498"/>
                    </a:lnTo>
                    <a:lnTo>
                      <a:pt x="2955" y="448"/>
                    </a:lnTo>
                    <a:lnTo>
                      <a:pt x="2898" y="401"/>
                    </a:lnTo>
                    <a:lnTo>
                      <a:pt x="2839" y="360"/>
                    </a:lnTo>
                    <a:lnTo>
                      <a:pt x="2777" y="321"/>
                    </a:lnTo>
                    <a:lnTo>
                      <a:pt x="2713" y="288"/>
                    </a:lnTo>
                    <a:lnTo>
                      <a:pt x="2648" y="260"/>
                    </a:lnTo>
                    <a:lnTo>
                      <a:pt x="2583" y="235"/>
                    </a:lnTo>
                    <a:lnTo>
                      <a:pt x="2514" y="215"/>
                    </a:lnTo>
                    <a:lnTo>
                      <a:pt x="2446" y="200"/>
                    </a:lnTo>
                    <a:lnTo>
                      <a:pt x="2376" y="189"/>
                    </a:lnTo>
                    <a:lnTo>
                      <a:pt x="2307" y="182"/>
                    </a:lnTo>
                    <a:lnTo>
                      <a:pt x="2237" y="180"/>
                    </a:lnTo>
                    <a:close/>
                    <a:moveTo>
                      <a:pt x="2237" y="0"/>
                    </a:moveTo>
                    <a:lnTo>
                      <a:pt x="2319" y="2"/>
                    </a:lnTo>
                    <a:lnTo>
                      <a:pt x="2400" y="11"/>
                    </a:lnTo>
                    <a:lnTo>
                      <a:pt x="2480" y="23"/>
                    </a:lnTo>
                    <a:lnTo>
                      <a:pt x="2560" y="41"/>
                    </a:lnTo>
                    <a:lnTo>
                      <a:pt x="2639" y="65"/>
                    </a:lnTo>
                    <a:lnTo>
                      <a:pt x="2717" y="93"/>
                    </a:lnTo>
                    <a:lnTo>
                      <a:pt x="2792" y="126"/>
                    </a:lnTo>
                    <a:lnTo>
                      <a:pt x="2867" y="165"/>
                    </a:lnTo>
                    <a:lnTo>
                      <a:pt x="2938" y="209"/>
                    </a:lnTo>
                    <a:lnTo>
                      <a:pt x="3007" y="258"/>
                    </a:lnTo>
                    <a:lnTo>
                      <a:pt x="3074" y="312"/>
                    </a:lnTo>
                    <a:lnTo>
                      <a:pt x="3138" y="371"/>
                    </a:lnTo>
                    <a:lnTo>
                      <a:pt x="3197" y="435"/>
                    </a:lnTo>
                    <a:lnTo>
                      <a:pt x="3252" y="502"/>
                    </a:lnTo>
                    <a:lnTo>
                      <a:pt x="3300" y="571"/>
                    </a:lnTo>
                    <a:lnTo>
                      <a:pt x="3344" y="642"/>
                    </a:lnTo>
                    <a:lnTo>
                      <a:pt x="3383" y="716"/>
                    </a:lnTo>
                    <a:lnTo>
                      <a:pt x="3416" y="791"/>
                    </a:lnTo>
                    <a:lnTo>
                      <a:pt x="3445" y="869"/>
                    </a:lnTo>
                    <a:lnTo>
                      <a:pt x="3469" y="947"/>
                    </a:lnTo>
                    <a:lnTo>
                      <a:pt x="3487" y="1027"/>
                    </a:lnTo>
                    <a:lnTo>
                      <a:pt x="3499" y="1107"/>
                    </a:lnTo>
                    <a:lnTo>
                      <a:pt x="3508" y="1188"/>
                    </a:lnTo>
                    <a:lnTo>
                      <a:pt x="3510" y="1270"/>
                    </a:lnTo>
                    <a:lnTo>
                      <a:pt x="3510" y="1270"/>
                    </a:lnTo>
                    <a:lnTo>
                      <a:pt x="3508" y="1350"/>
                    </a:lnTo>
                    <a:lnTo>
                      <a:pt x="3499" y="1432"/>
                    </a:lnTo>
                    <a:lnTo>
                      <a:pt x="3487" y="1512"/>
                    </a:lnTo>
                    <a:lnTo>
                      <a:pt x="3469" y="1592"/>
                    </a:lnTo>
                    <a:lnTo>
                      <a:pt x="3445" y="1670"/>
                    </a:lnTo>
                    <a:lnTo>
                      <a:pt x="3416" y="1748"/>
                    </a:lnTo>
                    <a:lnTo>
                      <a:pt x="3383" y="1823"/>
                    </a:lnTo>
                    <a:lnTo>
                      <a:pt x="3344" y="1896"/>
                    </a:lnTo>
                    <a:lnTo>
                      <a:pt x="3300" y="1968"/>
                    </a:lnTo>
                    <a:lnTo>
                      <a:pt x="3252" y="2037"/>
                    </a:lnTo>
                    <a:lnTo>
                      <a:pt x="3197" y="2104"/>
                    </a:lnTo>
                    <a:lnTo>
                      <a:pt x="3138" y="2167"/>
                    </a:lnTo>
                    <a:lnTo>
                      <a:pt x="3074" y="2226"/>
                    </a:lnTo>
                    <a:lnTo>
                      <a:pt x="3007" y="2280"/>
                    </a:lnTo>
                    <a:lnTo>
                      <a:pt x="2938" y="2330"/>
                    </a:lnTo>
                    <a:lnTo>
                      <a:pt x="2867" y="2374"/>
                    </a:lnTo>
                    <a:lnTo>
                      <a:pt x="2792" y="2412"/>
                    </a:lnTo>
                    <a:lnTo>
                      <a:pt x="2717" y="2446"/>
                    </a:lnTo>
                    <a:lnTo>
                      <a:pt x="2639" y="2474"/>
                    </a:lnTo>
                    <a:lnTo>
                      <a:pt x="2560" y="2498"/>
                    </a:lnTo>
                    <a:lnTo>
                      <a:pt x="2480" y="2516"/>
                    </a:lnTo>
                    <a:lnTo>
                      <a:pt x="2400" y="2528"/>
                    </a:lnTo>
                    <a:lnTo>
                      <a:pt x="2319" y="2536"/>
                    </a:lnTo>
                    <a:lnTo>
                      <a:pt x="2237" y="2539"/>
                    </a:lnTo>
                    <a:lnTo>
                      <a:pt x="2156" y="2536"/>
                    </a:lnTo>
                    <a:lnTo>
                      <a:pt x="2075" y="2528"/>
                    </a:lnTo>
                    <a:lnTo>
                      <a:pt x="1994" y="2516"/>
                    </a:lnTo>
                    <a:lnTo>
                      <a:pt x="1915" y="2498"/>
                    </a:lnTo>
                    <a:lnTo>
                      <a:pt x="1837" y="2474"/>
                    </a:lnTo>
                    <a:lnTo>
                      <a:pt x="1759" y="2447"/>
                    </a:lnTo>
                    <a:lnTo>
                      <a:pt x="1684" y="2413"/>
                    </a:lnTo>
                    <a:lnTo>
                      <a:pt x="1610" y="2375"/>
                    </a:lnTo>
                    <a:lnTo>
                      <a:pt x="1538" y="2331"/>
                    </a:lnTo>
                    <a:lnTo>
                      <a:pt x="1469" y="2282"/>
                    </a:lnTo>
                    <a:lnTo>
                      <a:pt x="1403" y="2228"/>
                    </a:lnTo>
                    <a:lnTo>
                      <a:pt x="1251" y="2380"/>
                    </a:lnTo>
                    <a:lnTo>
                      <a:pt x="1405" y="2534"/>
                    </a:lnTo>
                    <a:lnTo>
                      <a:pt x="1419" y="2551"/>
                    </a:lnTo>
                    <a:lnTo>
                      <a:pt x="1427" y="2569"/>
                    </a:lnTo>
                    <a:lnTo>
                      <a:pt x="1432" y="2588"/>
                    </a:lnTo>
                    <a:lnTo>
                      <a:pt x="1432" y="2608"/>
                    </a:lnTo>
                    <a:lnTo>
                      <a:pt x="1427" y="2627"/>
                    </a:lnTo>
                    <a:lnTo>
                      <a:pt x="1419" y="2645"/>
                    </a:lnTo>
                    <a:lnTo>
                      <a:pt x="1405" y="2661"/>
                    </a:lnTo>
                    <a:lnTo>
                      <a:pt x="682" y="3383"/>
                    </a:lnTo>
                    <a:lnTo>
                      <a:pt x="647" y="3414"/>
                    </a:lnTo>
                    <a:lnTo>
                      <a:pt x="609" y="3441"/>
                    </a:lnTo>
                    <a:lnTo>
                      <a:pt x="570" y="3462"/>
                    </a:lnTo>
                    <a:lnTo>
                      <a:pt x="529" y="3479"/>
                    </a:lnTo>
                    <a:lnTo>
                      <a:pt x="486" y="3490"/>
                    </a:lnTo>
                    <a:lnTo>
                      <a:pt x="442" y="3498"/>
                    </a:lnTo>
                    <a:lnTo>
                      <a:pt x="399" y="3500"/>
                    </a:lnTo>
                    <a:lnTo>
                      <a:pt x="355" y="3498"/>
                    </a:lnTo>
                    <a:lnTo>
                      <a:pt x="312" y="3490"/>
                    </a:lnTo>
                    <a:lnTo>
                      <a:pt x="269" y="3479"/>
                    </a:lnTo>
                    <a:lnTo>
                      <a:pt x="229" y="3462"/>
                    </a:lnTo>
                    <a:lnTo>
                      <a:pt x="189" y="3441"/>
                    </a:lnTo>
                    <a:lnTo>
                      <a:pt x="151" y="3414"/>
                    </a:lnTo>
                    <a:lnTo>
                      <a:pt x="117" y="3383"/>
                    </a:lnTo>
                    <a:lnTo>
                      <a:pt x="86" y="3349"/>
                    </a:lnTo>
                    <a:lnTo>
                      <a:pt x="60" y="3311"/>
                    </a:lnTo>
                    <a:lnTo>
                      <a:pt x="38" y="3272"/>
                    </a:lnTo>
                    <a:lnTo>
                      <a:pt x="21" y="3232"/>
                    </a:lnTo>
                    <a:lnTo>
                      <a:pt x="10" y="3189"/>
                    </a:lnTo>
                    <a:lnTo>
                      <a:pt x="2" y="3146"/>
                    </a:lnTo>
                    <a:lnTo>
                      <a:pt x="0" y="3102"/>
                    </a:lnTo>
                    <a:lnTo>
                      <a:pt x="0" y="3102"/>
                    </a:lnTo>
                    <a:lnTo>
                      <a:pt x="2" y="3059"/>
                    </a:lnTo>
                    <a:lnTo>
                      <a:pt x="10" y="3015"/>
                    </a:lnTo>
                    <a:lnTo>
                      <a:pt x="21" y="2973"/>
                    </a:lnTo>
                    <a:lnTo>
                      <a:pt x="38" y="2932"/>
                    </a:lnTo>
                    <a:lnTo>
                      <a:pt x="60" y="2892"/>
                    </a:lnTo>
                    <a:lnTo>
                      <a:pt x="86" y="2855"/>
                    </a:lnTo>
                    <a:lnTo>
                      <a:pt x="117" y="2820"/>
                    </a:lnTo>
                    <a:lnTo>
                      <a:pt x="841" y="2099"/>
                    </a:lnTo>
                    <a:lnTo>
                      <a:pt x="857" y="2085"/>
                    </a:lnTo>
                    <a:lnTo>
                      <a:pt x="875" y="2077"/>
                    </a:lnTo>
                    <a:lnTo>
                      <a:pt x="895" y="2072"/>
                    </a:lnTo>
                    <a:lnTo>
                      <a:pt x="915" y="2072"/>
                    </a:lnTo>
                    <a:lnTo>
                      <a:pt x="934" y="2077"/>
                    </a:lnTo>
                    <a:lnTo>
                      <a:pt x="952" y="2085"/>
                    </a:lnTo>
                    <a:lnTo>
                      <a:pt x="969" y="2099"/>
                    </a:lnTo>
                    <a:lnTo>
                      <a:pt x="1123" y="2253"/>
                    </a:lnTo>
                    <a:lnTo>
                      <a:pt x="1275" y="2101"/>
                    </a:lnTo>
                    <a:lnTo>
                      <a:pt x="1221" y="2035"/>
                    </a:lnTo>
                    <a:lnTo>
                      <a:pt x="1172" y="1965"/>
                    </a:lnTo>
                    <a:lnTo>
                      <a:pt x="1129" y="1894"/>
                    </a:lnTo>
                    <a:lnTo>
                      <a:pt x="1090" y="1821"/>
                    </a:lnTo>
                    <a:lnTo>
                      <a:pt x="1056" y="1745"/>
                    </a:lnTo>
                    <a:lnTo>
                      <a:pt x="1029" y="1668"/>
                    </a:lnTo>
                    <a:lnTo>
                      <a:pt x="1005" y="1590"/>
                    </a:lnTo>
                    <a:lnTo>
                      <a:pt x="987" y="1510"/>
                    </a:lnTo>
                    <a:lnTo>
                      <a:pt x="974" y="1430"/>
                    </a:lnTo>
                    <a:lnTo>
                      <a:pt x="967" y="1349"/>
                    </a:lnTo>
                    <a:lnTo>
                      <a:pt x="964" y="1267"/>
                    </a:lnTo>
                    <a:lnTo>
                      <a:pt x="967" y="1187"/>
                    </a:lnTo>
                    <a:lnTo>
                      <a:pt x="974" y="1106"/>
                    </a:lnTo>
                    <a:lnTo>
                      <a:pt x="988" y="1026"/>
                    </a:lnTo>
                    <a:lnTo>
                      <a:pt x="1006" y="946"/>
                    </a:lnTo>
                    <a:lnTo>
                      <a:pt x="1030" y="868"/>
                    </a:lnTo>
                    <a:lnTo>
                      <a:pt x="1057" y="790"/>
                    </a:lnTo>
                    <a:lnTo>
                      <a:pt x="1091" y="715"/>
                    </a:lnTo>
                    <a:lnTo>
                      <a:pt x="1130" y="642"/>
                    </a:lnTo>
                    <a:lnTo>
                      <a:pt x="1174" y="570"/>
                    </a:lnTo>
                    <a:lnTo>
                      <a:pt x="1223" y="501"/>
                    </a:lnTo>
                    <a:lnTo>
                      <a:pt x="1277" y="435"/>
                    </a:lnTo>
                    <a:lnTo>
                      <a:pt x="1337" y="371"/>
                    </a:lnTo>
                    <a:lnTo>
                      <a:pt x="1400" y="312"/>
                    </a:lnTo>
                    <a:lnTo>
                      <a:pt x="1467" y="258"/>
                    </a:lnTo>
                    <a:lnTo>
                      <a:pt x="1536" y="209"/>
                    </a:lnTo>
                    <a:lnTo>
                      <a:pt x="1608" y="165"/>
                    </a:lnTo>
                    <a:lnTo>
                      <a:pt x="1682" y="126"/>
                    </a:lnTo>
                    <a:lnTo>
                      <a:pt x="1757" y="93"/>
                    </a:lnTo>
                    <a:lnTo>
                      <a:pt x="1835" y="65"/>
                    </a:lnTo>
                    <a:lnTo>
                      <a:pt x="1913" y="41"/>
                    </a:lnTo>
                    <a:lnTo>
                      <a:pt x="1993" y="23"/>
                    </a:lnTo>
                    <a:lnTo>
                      <a:pt x="2074" y="11"/>
                    </a:lnTo>
                    <a:lnTo>
                      <a:pt x="2156" y="2"/>
                    </a:lnTo>
                    <a:lnTo>
                      <a:pt x="22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27" name="Freeform 75"/>
              <p:cNvSpPr>
                <a:spLocks noEditPoints="1"/>
              </p:cNvSpPr>
              <p:nvPr/>
            </p:nvSpPr>
            <p:spPr bwMode="auto">
              <a:xfrm>
                <a:off x="1819275" y="1978026"/>
                <a:ext cx="279400" cy="279400"/>
              </a:xfrm>
              <a:custGeom>
                <a:avLst/>
                <a:gdLst>
                  <a:gd name="T0" fmla="*/ 760 w 1765"/>
                  <a:gd name="T1" fmla="*/ 191 h 1760"/>
                  <a:gd name="T2" fmla="*/ 586 w 1765"/>
                  <a:gd name="T3" fmla="*/ 246 h 1760"/>
                  <a:gd name="T4" fmla="*/ 432 w 1765"/>
                  <a:gd name="T5" fmla="*/ 344 h 1760"/>
                  <a:gd name="T6" fmla="*/ 306 w 1765"/>
                  <a:gd name="T7" fmla="*/ 480 h 1760"/>
                  <a:gd name="T8" fmla="*/ 222 w 1765"/>
                  <a:gd name="T9" fmla="*/ 641 h 1760"/>
                  <a:gd name="T10" fmla="*/ 183 w 1765"/>
                  <a:gd name="T11" fmla="*/ 819 h 1760"/>
                  <a:gd name="T12" fmla="*/ 192 w 1765"/>
                  <a:gd name="T13" fmla="*/ 1003 h 1760"/>
                  <a:gd name="T14" fmla="*/ 246 w 1765"/>
                  <a:gd name="T15" fmla="*/ 1175 h 1760"/>
                  <a:gd name="T16" fmla="*/ 344 w 1765"/>
                  <a:gd name="T17" fmla="*/ 1329 h 1760"/>
                  <a:gd name="T18" fmla="*/ 481 w 1765"/>
                  <a:gd name="T19" fmla="*/ 1454 h 1760"/>
                  <a:gd name="T20" fmla="*/ 641 w 1765"/>
                  <a:gd name="T21" fmla="*/ 1538 h 1760"/>
                  <a:gd name="T22" fmla="*/ 820 w 1765"/>
                  <a:gd name="T23" fmla="*/ 1577 h 1760"/>
                  <a:gd name="T24" fmla="*/ 1005 w 1765"/>
                  <a:gd name="T25" fmla="*/ 1569 h 1760"/>
                  <a:gd name="T26" fmla="*/ 1179 w 1765"/>
                  <a:gd name="T27" fmla="*/ 1515 h 1760"/>
                  <a:gd name="T28" fmla="*/ 1333 w 1765"/>
                  <a:gd name="T29" fmla="*/ 1417 h 1760"/>
                  <a:gd name="T30" fmla="*/ 1457 w 1765"/>
                  <a:gd name="T31" fmla="*/ 1280 h 1760"/>
                  <a:gd name="T32" fmla="*/ 1541 w 1765"/>
                  <a:gd name="T33" fmla="*/ 1120 h 1760"/>
                  <a:gd name="T34" fmla="*/ 1581 w 1765"/>
                  <a:gd name="T35" fmla="*/ 942 h 1760"/>
                  <a:gd name="T36" fmla="*/ 1573 w 1765"/>
                  <a:gd name="T37" fmla="*/ 758 h 1760"/>
                  <a:gd name="T38" fmla="*/ 1518 w 1765"/>
                  <a:gd name="T39" fmla="*/ 585 h 1760"/>
                  <a:gd name="T40" fmla="*/ 1420 w 1765"/>
                  <a:gd name="T41" fmla="*/ 431 h 1760"/>
                  <a:gd name="T42" fmla="*/ 1284 w 1765"/>
                  <a:gd name="T43" fmla="*/ 307 h 1760"/>
                  <a:gd name="T44" fmla="*/ 1122 w 1765"/>
                  <a:gd name="T45" fmla="*/ 223 h 1760"/>
                  <a:gd name="T46" fmla="*/ 944 w 1765"/>
                  <a:gd name="T47" fmla="*/ 184 h 1760"/>
                  <a:gd name="T48" fmla="*/ 952 w 1765"/>
                  <a:gd name="T49" fmla="*/ 3 h 1760"/>
                  <a:gd name="T50" fmla="*/ 1155 w 1765"/>
                  <a:gd name="T51" fmla="*/ 44 h 1760"/>
                  <a:gd name="T52" fmla="*/ 1342 w 1765"/>
                  <a:gd name="T53" fmla="*/ 130 h 1760"/>
                  <a:gd name="T54" fmla="*/ 1506 w 1765"/>
                  <a:gd name="T55" fmla="*/ 258 h 1760"/>
                  <a:gd name="T56" fmla="*/ 1635 w 1765"/>
                  <a:gd name="T57" fmla="*/ 421 h 1760"/>
                  <a:gd name="T58" fmla="*/ 1721 w 1765"/>
                  <a:gd name="T59" fmla="*/ 608 h 1760"/>
                  <a:gd name="T60" fmla="*/ 1761 w 1765"/>
                  <a:gd name="T61" fmla="*/ 811 h 1760"/>
                  <a:gd name="T62" fmla="*/ 1753 w 1765"/>
                  <a:gd name="T63" fmla="*/ 1019 h 1760"/>
                  <a:gd name="T64" fmla="*/ 1698 w 1765"/>
                  <a:gd name="T65" fmla="*/ 1217 h 1760"/>
                  <a:gd name="T66" fmla="*/ 1597 w 1765"/>
                  <a:gd name="T67" fmla="*/ 1396 h 1760"/>
                  <a:gd name="T68" fmla="*/ 1454 w 1765"/>
                  <a:gd name="T69" fmla="*/ 1550 h 1760"/>
                  <a:gd name="T70" fmla="*/ 1282 w 1765"/>
                  <a:gd name="T71" fmla="*/ 1664 h 1760"/>
                  <a:gd name="T72" fmla="*/ 1089 w 1765"/>
                  <a:gd name="T73" fmla="*/ 1735 h 1760"/>
                  <a:gd name="T74" fmla="*/ 882 w 1765"/>
                  <a:gd name="T75" fmla="*/ 1760 h 1760"/>
                  <a:gd name="T76" fmla="*/ 674 w 1765"/>
                  <a:gd name="T77" fmla="*/ 1735 h 1760"/>
                  <a:gd name="T78" fmla="*/ 482 w 1765"/>
                  <a:gd name="T79" fmla="*/ 1664 h 1760"/>
                  <a:gd name="T80" fmla="*/ 310 w 1765"/>
                  <a:gd name="T81" fmla="*/ 1550 h 1760"/>
                  <a:gd name="T82" fmla="*/ 167 w 1765"/>
                  <a:gd name="T83" fmla="*/ 1396 h 1760"/>
                  <a:gd name="T84" fmla="*/ 67 w 1765"/>
                  <a:gd name="T85" fmla="*/ 1217 h 1760"/>
                  <a:gd name="T86" fmla="*/ 11 w 1765"/>
                  <a:gd name="T87" fmla="*/ 1019 h 1760"/>
                  <a:gd name="T88" fmla="*/ 2 w 1765"/>
                  <a:gd name="T89" fmla="*/ 811 h 1760"/>
                  <a:gd name="T90" fmla="*/ 43 w 1765"/>
                  <a:gd name="T91" fmla="*/ 608 h 1760"/>
                  <a:gd name="T92" fmla="*/ 129 w 1765"/>
                  <a:gd name="T93" fmla="*/ 421 h 1760"/>
                  <a:gd name="T94" fmla="*/ 259 w 1765"/>
                  <a:gd name="T95" fmla="*/ 258 h 1760"/>
                  <a:gd name="T96" fmla="*/ 422 w 1765"/>
                  <a:gd name="T97" fmla="*/ 130 h 1760"/>
                  <a:gd name="T98" fmla="*/ 608 w 1765"/>
                  <a:gd name="T99" fmla="*/ 44 h 1760"/>
                  <a:gd name="T100" fmla="*/ 812 w 1765"/>
                  <a:gd name="T101" fmla="*/ 3 h 1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65" h="1760">
                    <a:moveTo>
                      <a:pt x="882" y="181"/>
                    </a:moveTo>
                    <a:lnTo>
                      <a:pt x="820" y="184"/>
                    </a:lnTo>
                    <a:lnTo>
                      <a:pt x="760" y="191"/>
                    </a:lnTo>
                    <a:lnTo>
                      <a:pt x="700" y="205"/>
                    </a:lnTo>
                    <a:lnTo>
                      <a:pt x="641" y="223"/>
                    </a:lnTo>
                    <a:lnTo>
                      <a:pt x="586" y="246"/>
                    </a:lnTo>
                    <a:lnTo>
                      <a:pt x="532" y="274"/>
                    </a:lnTo>
                    <a:lnTo>
                      <a:pt x="481" y="307"/>
                    </a:lnTo>
                    <a:lnTo>
                      <a:pt x="432" y="344"/>
                    </a:lnTo>
                    <a:lnTo>
                      <a:pt x="386" y="385"/>
                    </a:lnTo>
                    <a:lnTo>
                      <a:pt x="344" y="431"/>
                    </a:lnTo>
                    <a:lnTo>
                      <a:pt x="306" y="480"/>
                    </a:lnTo>
                    <a:lnTo>
                      <a:pt x="273" y="532"/>
                    </a:lnTo>
                    <a:lnTo>
                      <a:pt x="246" y="585"/>
                    </a:lnTo>
                    <a:lnTo>
                      <a:pt x="222" y="641"/>
                    </a:lnTo>
                    <a:lnTo>
                      <a:pt x="204" y="698"/>
                    </a:lnTo>
                    <a:lnTo>
                      <a:pt x="192" y="758"/>
                    </a:lnTo>
                    <a:lnTo>
                      <a:pt x="183" y="819"/>
                    </a:lnTo>
                    <a:lnTo>
                      <a:pt x="181" y="881"/>
                    </a:lnTo>
                    <a:lnTo>
                      <a:pt x="183" y="942"/>
                    </a:lnTo>
                    <a:lnTo>
                      <a:pt x="192" y="1003"/>
                    </a:lnTo>
                    <a:lnTo>
                      <a:pt x="204" y="1062"/>
                    </a:lnTo>
                    <a:lnTo>
                      <a:pt x="222" y="1120"/>
                    </a:lnTo>
                    <a:lnTo>
                      <a:pt x="246" y="1175"/>
                    </a:lnTo>
                    <a:lnTo>
                      <a:pt x="273" y="1229"/>
                    </a:lnTo>
                    <a:lnTo>
                      <a:pt x="306" y="1280"/>
                    </a:lnTo>
                    <a:lnTo>
                      <a:pt x="344" y="1329"/>
                    </a:lnTo>
                    <a:lnTo>
                      <a:pt x="386" y="1375"/>
                    </a:lnTo>
                    <a:lnTo>
                      <a:pt x="432" y="1417"/>
                    </a:lnTo>
                    <a:lnTo>
                      <a:pt x="481" y="1454"/>
                    </a:lnTo>
                    <a:lnTo>
                      <a:pt x="532" y="1487"/>
                    </a:lnTo>
                    <a:lnTo>
                      <a:pt x="586" y="1515"/>
                    </a:lnTo>
                    <a:lnTo>
                      <a:pt x="641" y="1538"/>
                    </a:lnTo>
                    <a:lnTo>
                      <a:pt x="700" y="1556"/>
                    </a:lnTo>
                    <a:lnTo>
                      <a:pt x="760" y="1569"/>
                    </a:lnTo>
                    <a:lnTo>
                      <a:pt x="820" y="1577"/>
                    </a:lnTo>
                    <a:lnTo>
                      <a:pt x="882" y="1579"/>
                    </a:lnTo>
                    <a:lnTo>
                      <a:pt x="944" y="1577"/>
                    </a:lnTo>
                    <a:lnTo>
                      <a:pt x="1005" y="1569"/>
                    </a:lnTo>
                    <a:lnTo>
                      <a:pt x="1065" y="1556"/>
                    </a:lnTo>
                    <a:lnTo>
                      <a:pt x="1122" y="1538"/>
                    </a:lnTo>
                    <a:lnTo>
                      <a:pt x="1179" y="1515"/>
                    </a:lnTo>
                    <a:lnTo>
                      <a:pt x="1232" y="1487"/>
                    </a:lnTo>
                    <a:lnTo>
                      <a:pt x="1284" y="1454"/>
                    </a:lnTo>
                    <a:lnTo>
                      <a:pt x="1333" y="1417"/>
                    </a:lnTo>
                    <a:lnTo>
                      <a:pt x="1379" y="1375"/>
                    </a:lnTo>
                    <a:lnTo>
                      <a:pt x="1420" y="1329"/>
                    </a:lnTo>
                    <a:lnTo>
                      <a:pt x="1457" y="1280"/>
                    </a:lnTo>
                    <a:lnTo>
                      <a:pt x="1490" y="1229"/>
                    </a:lnTo>
                    <a:lnTo>
                      <a:pt x="1518" y="1175"/>
                    </a:lnTo>
                    <a:lnTo>
                      <a:pt x="1541" y="1120"/>
                    </a:lnTo>
                    <a:lnTo>
                      <a:pt x="1559" y="1062"/>
                    </a:lnTo>
                    <a:lnTo>
                      <a:pt x="1573" y="1003"/>
                    </a:lnTo>
                    <a:lnTo>
                      <a:pt x="1581" y="942"/>
                    </a:lnTo>
                    <a:lnTo>
                      <a:pt x="1584" y="881"/>
                    </a:lnTo>
                    <a:lnTo>
                      <a:pt x="1581" y="819"/>
                    </a:lnTo>
                    <a:lnTo>
                      <a:pt x="1573" y="758"/>
                    </a:lnTo>
                    <a:lnTo>
                      <a:pt x="1559" y="698"/>
                    </a:lnTo>
                    <a:lnTo>
                      <a:pt x="1541" y="641"/>
                    </a:lnTo>
                    <a:lnTo>
                      <a:pt x="1518" y="585"/>
                    </a:lnTo>
                    <a:lnTo>
                      <a:pt x="1490" y="532"/>
                    </a:lnTo>
                    <a:lnTo>
                      <a:pt x="1457" y="480"/>
                    </a:lnTo>
                    <a:lnTo>
                      <a:pt x="1420" y="431"/>
                    </a:lnTo>
                    <a:lnTo>
                      <a:pt x="1379" y="385"/>
                    </a:lnTo>
                    <a:lnTo>
                      <a:pt x="1333" y="344"/>
                    </a:lnTo>
                    <a:lnTo>
                      <a:pt x="1284" y="307"/>
                    </a:lnTo>
                    <a:lnTo>
                      <a:pt x="1232" y="274"/>
                    </a:lnTo>
                    <a:lnTo>
                      <a:pt x="1179" y="246"/>
                    </a:lnTo>
                    <a:lnTo>
                      <a:pt x="1122" y="223"/>
                    </a:lnTo>
                    <a:lnTo>
                      <a:pt x="1065" y="205"/>
                    </a:lnTo>
                    <a:lnTo>
                      <a:pt x="1005" y="191"/>
                    </a:lnTo>
                    <a:lnTo>
                      <a:pt x="944" y="184"/>
                    </a:lnTo>
                    <a:lnTo>
                      <a:pt x="882" y="181"/>
                    </a:lnTo>
                    <a:close/>
                    <a:moveTo>
                      <a:pt x="882" y="0"/>
                    </a:moveTo>
                    <a:lnTo>
                      <a:pt x="952" y="3"/>
                    </a:lnTo>
                    <a:lnTo>
                      <a:pt x="1021" y="12"/>
                    </a:lnTo>
                    <a:lnTo>
                      <a:pt x="1089" y="25"/>
                    </a:lnTo>
                    <a:lnTo>
                      <a:pt x="1155" y="44"/>
                    </a:lnTo>
                    <a:lnTo>
                      <a:pt x="1220" y="67"/>
                    </a:lnTo>
                    <a:lnTo>
                      <a:pt x="1282" y="96"/>
                    </a:lnTo>
                    <a:lnTo>
                      <a:pt x="1342" y="130"/>
                    </a:lnTo>
                    <a:lnTo>
                      <a:pt x="1400" y="168"/>
                    </a:lnTo>
                    <a:lnTo>
                      <a:pt x="1454" y="211"/>
                    </a:lnTo>
                    <a:lnTo>
                      <a:pt x="1506" y="258"/>
                    </a:lnTo>
                    <a:lnTo>
                      <a:pt x="1553" y="310"/>
                    </a:lnTo>
                    <a:lnTo>
                      <a:pt x="1597" y="364"/>
                    </a:lnTo>
                    <a:lnTo>
                      <a:pt x="1635" y="421"/>
                    </a:lnTo>
                    <a:lnTo>
                      <a:pt x="1669" y="482"/>
                    </a:lnTo>
                    <a:lnTo>
                      <a:pt x="1698" y="543"/>
                    </a:lnTo>
                    <a:lnTo>
                      <a:pt x="1721" y="608"/>
                    </a:lnTo>
                    <a:lnTo>
                      <a:pt x="1740" y="674"/>
                    </a:lnTo>
                    <a:lnTo>
                      <a:pt x="1753" y="742"/>
                    </a:lnTo>
                    <a:lnTo>
                      <a:pt x="1761" y="811"/>
                    </a:lnTo>
                    <a:lnTo>
                      <a:pt x="1765" y="881"/>
                    </a:lnTo>
                    <a:lnTo>
                      <a:pt x="1761" y="951"/>
                    </a:lnTo>
                    <a:lnTo>
                      <a:pt x="1753" y="1019"/>
                    </a:lnTo>
                    <a:lnTo>
                      <a:pt x="1740" y="1087"/>
                    </a:lnTo>
                    <a:lnTo>
                      <a:pt x="1721" y="1153"/>
                    </a:lnTo>
                    <a:lnTo>
                      <a:pt x="1698" y="1217"/>
                    </a:lnTo>
                    <a:lnTo>
                      <a:pt x="1669" y="1279"/>
                    </a:lnTo>
                    <a:lnTo>
                      <a:pt x="1635" y="1339"/>
                    </a:lnTo>
                    <a:lnTo>
                      <a:pt x="1597" y="1396"/>
                    </a:lnTo>
                    <a:lnTo>
                      <a:pt x="1553" y="1451"/>
                    </a:lnTo>
                    <a:lnTo>
                      <a:pt x="1506" y="1502"/>
                    </a:lnTo>
                    <a:lnTo>
                      <a:pt x="1454" y="1550"/>
                    </a:lnTo>
                    <a:lnTo>
                      <a:pt x="1400" y="1593"/>
                    </a:lnTo>
                    <a:lnTo>
                      <a:pt x="1342" y="1631"/>
                    </a:lnTo>
                    <a:lnTo>
                      <a:pt x="1282" y="1664"/>
                    </a:lnTo>
                    <a:lnTo>
                      <a:pt x="1220" y="1693"/>
                    </a:lnTo>
                    <a:lnTo>
                      <a:pt x="1155" y="1717"/>
                    </a:lnTo>
                    <a:lnTo>
                      <a:pt x="1089" y="1735"/>
                    </a:lnTo>
                    <a:lnTo>
                      <a:pt x="1021" y="1749"/>
                    </a:lnTo>
                    <a:lnTo>
                      <a:pt x="952" y="1758"/>
                    </a:lnTo>
                    <a:lnTo>
                      <a:pt x="882" y="1760"/>
                    </a:lnTo>
                    <a:lnTo>
                      <a:pt x="812" y="1758"/>
                    </a:lnTo>
                    <a:lnTo>
                      <a:pt x="742" y="1749"/>
                    </a:lnTo>
                    <a:lnTo>
                      <a:pt x="674" y="1735"/>
                    </a:lnTo>
                    <a:lnTo>
                      <a:pt x="608" y="1717"/>
                    </a:lnTo>
                    <a:lnTo>
                      <a:pt x="545" y="1693"/>
                    </a:lnTo>
                    <a:lnTo>
                      <a:pt x="482" y="1664"/>
                    </a:lnTo>
                    <a:lnTo>
                      <a:pt x="422" y="1631"/>
                    </a:lnTo>
                    <a:lnTo>
                      <a:pt x="365" y="1593"/>
                    </a:lnTo>
                    <a:lnTo>
                      <a:pt x="310" y="1550"/>
                    </a:lnTo>
                    <a:lnTo>
                      <a:pt x="259" y="1502"/>
                    </a:lnTo>
                    <a:lnTo>
                      <a:pt x="211" y="1451"/>
                    </a:lnTo>
                    <a:lnTo>
                      <a:pt x="167" y="1396"/>
                    </a:lnTo>
                    <a:lnTo>
                      <a:pt x="129" y="1339"/>
                    </a:lnTo>
                    <a:lnTo>
                      <a:pt x="96" y="1279"/>
                    </a:lnTo>
                    <a:lnTo>
                      <a:pt x="67" y="1217"/>
                    </a:lnTo>
                    <a:lnTo>
                      <a:pt x="43" y="1153"/>
                    </a:lnTo>
                    <a:lnTo>
                      <a:pt x="25" y="1087"/>
                    </a:lnTo>
                    <a:lnTo>
                      <a:pt x="11" y="1019"/>
                    </a:lnTo>
                    <a:lnTo>
                      <a:pt x="2" y="951"/>
                    </a:lnTo>
                    <a:lnTo>
                      <a:pt x="0" y="881"/>
                    </a:lnTo>
                    <a:lnTo>
                      <a:pt x="2" y="811"/>
                    </a:lnTo>
                    <a:lnTo>
                      <a:pt x="11" y="742"/>
                    </a:lnTo>
                    <a:lnTo>
                      <a:pt x="25" y="674"/>
                    </a:lnTo>
                    <a:lnTo>
                      <a:pt x="43" y="608"/>
                    </a:lnTo>
                    <a:lnTo>
                      <a:pt x="67" y="543"/>
                    </a:lnTo>
                    <a:lnTo>
                      <a:pt x="96" y="482"/>
                    </a:lnTo>
                    <a:lnTo>
                      <a:pt x="129" y="421"/>
                    </a:lnTo>
                    <a:lnTo>
                      <a:pt x="167" y="364"/>
                    </a:lnTo>
                    <a:lnTo>
                      <a:pt x="211" y="310"/>
                    </a:lnTo>
                    <a:lnTo>
                      <a:pt x="259" y="258"/>
                    </a:lnTo>
                    <a:lnTo>
                      <a:pt x="310" y="211"/>
                    </a:lnTo>
                    <a:lnTo>
                      <a:pt x="365" y="168"/>
                    </a:lnTo>
                    <a:lnTo>
                      <a:pt x="422" y="130"/>
                    </a:lnTo>
                    <a:lnTo>
                      <a:pt x="482" y="96"/>
                    </a:lnTo>
                    <a:lnTo>
                      <a:pt x="545" y="67"/>
                    </a:lnTo>
                    <a:lnTo>
                      <a:pt x="608" y="44"/>
                    </a:lnTo>
                    <a:lnTo>
                      <a:pt x="674" y="25"/>
                    </a:lnTo>
                    <a:lnTo>
                      <a:pt x="742" y="12"/>
                    </a:lnTo>
                    <a:lnTo>
                      <a:pt x="812" y="3"/>
                    </a:lnTo>
                    <a:lnTo>
                      <a:pt x="8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  <p:sp>
            <p:nvSpPr>
              <p:cNvPr id="28" name="Freeform 76"/>
              <p:cNvSpPr/>
              <p:nvPr/>
            </p:nvSpPr>
            <p:spPr bwMode="auto">
              <a:xfrm>
                <a:off x="1900238" y="2060576"/>
                <a:ext cx="115888" cy="114300"/>
              </a:xfrm>
              <a:custGeom>
                <a:avLst/>
                <a:gdLst>
                  <a:gd name="T0" fmla="*/ 363 w 726"/>
                  <a:gd name="T1" fmla="*/ 0 h 723"/>
                  <a:gd name="T2" fmla="*/ 387 w 726"/>
                  <a:gd name="T3" fmla="*/ 3 h 723"/>
                  <a:gd name="T4" fmla="*/ 409 w 726"/>
                  <a:gd name="T5" fmla="*/ 12 h 723"/>
                  <a:gd name="T6" fmla="*/ 427 w 726"/>
                  <a:gd name="T7" fmla="*/ 26 h 723"/>
                  <a:gd name="T8" fmla="*/ 442 w 726"/>
                  <a:gd name="T9" fmla="*/ 44 h 723"/>
                  <a:gd name="T10" fmla="*/ 450 w 726"/>
                  <a:gd name="T11" fmla="*/ 66 h 723"/>
                  <a:gd name="T12" fmla="*/ 453 w 726"/>
                  <a:gd name="T13" fmla="*/ 90 h 723"/>
                  <a:gd name="T14" fmla="*/ 453 w 726"/>
                  <a:gd name="T15" fmla="*/ 271 h 723"/>
                  <a:gd name="T16" fmla="*/ 635 w 726"/>
                  <a:gd name="T17" fmla="*/ 271 h 723"/>
                  <a:gd name="T18" fmla="*/ 660 w 726"/>
                  <a:gd name="T19" fmla="*/ 275 h 723"/>
                  <a:gd name="T20" fmla="*/ 681 w 726"/>
                  <a:gd name="T21" fmla="*/ 283 h 723"/>
                  <a:gd name="T22" fmla="*/ 699 w 726"/>
                  <a:gd name="T23" fmla="*/ 298 h 723"/>
                  <a:gd name="T24" fmla="*/ 714 w 726"/>
                  <a:gd name="T25" fmla="*/ 316 h 723"/>
                  <a:gd name="T26" fmla="*/ 722 w 726"/>
                  <a:gd name="T27" fmla="*/ 337 h 723"/>
                  <a:gd name="T28" fmla="*/ 726 w 726"/>
                  <a:gd name="T29" fmla="*/ 362 h 723"/>
                  <a:gd name="T30" fmla="*/ 722 w 726"/>
                  <a:gd name="T31" fmla="*/ 385 h 723"/>
                  <a:gd name="T32" fmla="*/ 714 w 726"/>
                  <a:gd name="T33" fmla="*/ 407 h 723"/>
                  <a:gd name="T34" fmla="*/ 699 w 726"/>
                  <a:gd name="T35" fmla="*/ 425 h 723"/>
                  <a:gd name="T36" fmla="*/ 681 w 726"/>
                  <a:gd name="T37" fmla="*/ 439 h 723"/>
                  <a:gd name="T38" fmla="*/ 660 w 726"/>
                  <a:gd name="T39" fmla="*/ 449 h 723"/>
                  <a:gd name="T40" fmla="*/ 635 w 726"/>
                  <a:gd name="T41" fmla="*/ 452 h 723"/>
                  <a:gd name="T42" fmla="*/ 453 w 726"/>
                  <a:gd name="T43" fmla="*/ 452 h 723"/>
                  <a:gd name="T44" fmla="*/ 453 w 726"/>
                  <a:gd name="T45" fmla="*/ 633 h 723"/>
                  <a:gd name="T46" fmla="*/ 450 w 726"/>
                  <a:gd name="T47" fmla="*/ 656 h 723"/>
                  <a:gd name="T48" fmla="*/ 442 w 726"/>
                  <a:gd name="T49" fmla="*/ 679 h 723"/>
                  <a:gd name="T50" fmla="*/ 427 w 726"/>
                  <a:gd name="T51" fmla="*/ 697 h 723"/>
                  <a:gd name="T52" fmla="*/ 409 w 726"/>
                  <a:gd name="T53" fmla="*/ 710 h 723"/>
                  <a:gd name="T54" fmla="*/ 387 w 726"/>
                  <a:gd name="T55" fmla="*/ 720 h 723"/>
                  <a:gd name="T56" fmla="*/ 363 w 726"/>
                  <a:gd name="T57" fmla="*/ 723 h 723"/>
                  <a:gd name="T58" fmla="*/ 339 w 726"/>
                  <a:gd name="T59" fmla="*/ 720 h 723"/>
                  <a:gd name="T60" fmla="*/ 317 w 726"/>
                  <a:gd name="T61" fmla="*/ 710 h 723"/>
                  <a:gd name="T62" fmla="*/ 299 w 726"/>
                  <a:gd name="T63" fmla="*/ 697 h 723"/>
                  <a:gd name="T64" fmla="*/ 285 w 726"/>
                  <a:gd name="T65" fmla="*/ 679 h 723"/>
                  <a:gd name="T66" fmla="*/ 276 w 726"/>
                  <a:gd name="T67" fmla="*/ 656 h 723"/>
                  <a:gd name="T68" fmla="*/ 272 w 726"/>
                  <a:gd name="T69" fmla="*/ 633 h 723"/>
                  <a:gd name="T70" fmla="*/ 272 w 726"/>
                  <a:gd name="T71" fmla="*/ 452 h 723"/>
                  <a:gd name="T72" fmla="*/ 91 w 726"/>
                  <a:gd name="T73" fmla="*/ 452 h 723"/>
                  <a:gd name="T74" fmla="*/ 67 w 726"/>
                  <a:gd name="T75" fmla="*/ 449 h 723"/>
                  <a:gd name="T76" fmla="*/ 45 w 726"/>
                  <a:gd name="T77" fmla="*/ 439 h 723"/>
                  <a:gd name="T78" fmla="*/ 27 w 726"/>
                  <a:gd name="T79" fmla="*/ 425 h 723"/>
                  <a:gd name="T80" fmla="*/ 13 w 726"/>
                  <a:gd name="T81" fmla="*/ 407 h 723"/>
                  <a:gd name="T82" fmla="*/ 3 w 726"/>
                  <a:gd name="T83" fmla="*/ 385 h 723"/>
                  <a:gd name="T84" fmla="*/ 0 w 726"/>
                  <a:gd name="T85" fmla="*/ 362 h 723"/>
                  <a:gd name="T86" fmla="*/ 3 w 726"/>
                  <a:gd name="T87" fmla="*/ 337 h 723"/>
                  <a:gd name="T88" fmla="*/ 13 w 726"/>
                  <a:gd name="T89" fmla="*/ 316 h 723"/>
                  <a:gd name="T90" fmla="*/ 27 w 726"/>
                  <a:gd name="T91" fmla="*/ 298 h 723"/>
                  <a:gd name="T92" fmla="*/ 45 w 726"/>
                  <a:gd name="T93" fmla="*/ 283 h 723"/>
                  <a:gd name="T94" fmla="*/ 67 w 726"/>
                  <a:gd name="T95" fmla="*/ 275 h 723"/>
                  <a:gd name="T96" fmla="*/ 91 w 726"/>
                  <a:gd name="T97" fmla="*/ 271 h 723"/>
                  <a:gd name="T98" fmla="*/ 272 w 726"/>
                  <a:gd name="T99" fmla="*/ 271 h 723"/>
                  <a:gd name="T100" fmla="*/ 272 w 726"/>
                  <a:gd name="T101" fmla="*/ 90 h 723"/>
                  <a:gd name="T102" fmla="*/ 276 w 726"/>
                  <a:gd name="T103" fmla="*/ 66 h 723"/>
                  <a:gd name="T104" fmla="*/ 285 w 726"/>
                  <a:gd name="T105" fmla="*/ 44 h 723"/>
                  <a:gd name="T106" fmla="*/ 299 w 726"/>
                  <a:gd name="T107" fmla="*/ 26 h 723"/>
                  <a:gd name="T108" fmla="*/ 317 w 726"/>
                  <a:gd name="T109" fmla="*/ 12 h 723"/>
                  <a:gd name="T110" fmla="*/ 339 w 726"/>
                  <a:gd name="T111" fmla="*/ 3 h 723"/>
                  <a:gd name="T112" fmla="*/ 363 w 726"/>
                  <a:gd name="T113" fmla="*/ 0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26" h="723">
                    <a:moveTo>
                      <a:pt x="363" y="0"/>
                    </a:moveTo>
                    <a:lnTo>
                      <a:pt x="387" y="3"/>
                    </a:lnTo>
                    <a:lnTo>
                      <a:pt x="409" y="12"/>
                    </a:lnTo>
                    <a:lnTo>
                      <a:pt x="427" y="26"/>
                    </a:lnTo>
                    <a:lnTo>
                      <a:pt x="442" y="44"/>
                    </a:lnTo>
                    <a:lnTo>
                      <a:pt x="450" y="66"/>
                    </a:lnTo>
                    <a:lnTo>
                      <a:pt x="453" y="90"/>
                    </a:lnTo>
                    <a:lnTo>
                      <a:pt x="453" y="271"/>
                    </a:lnTo>
                    <a:lnTo>
                      <a:pt x="635" y="271"/>
                    </a:lnTo>
                    <a:lnTo>
                      <a:pt x="660" y="275"/>
                    </a:lnTo>
                    <a:lnTo>
                      <a:pt x="681" y="283"/>
                    </a:lnTo>
                    <a:lnTo>
                      <a:pt x="699" y="298"/>
                    </a:lnTo>
                    <a:lnTo>
                      <a:pt x="714" y="316"/>
                    </a:lnTo>
                    <a:lnTo>
                      <a:pt x="722" y="337"/>
                    </a:lnTo>
                    <a:lnTo>
                      <a:pt x="726" y="362"/>
                    </a:lnTo>
                    <a:lnTo>
                      <a:pt x="722" y="385"/>
                    </a:lnTo>
                    <a:lnTo>
                      <a:pt x="714" y="407"/>
                    </a:lnTo>
                    <a:lnTo>
                      <a:pt x="699" y="425"/>
                    </a:lnTo>
                    <a:lnTo>
                      <a:pt x="681" y="439"/>
                    </a:lnTo>
                    <a:lnTo>
                      <a:pt x="660" y="449"/>
                    </a:lnTo>
                    <a:lnTo>
                      <a:pt x="635" y="452"/>
                    </a:lnTo>
                    <a:lnTo>
                      <a:pt x="453" y="452"/>
                    </a:lnTo>
                    <a:lnTo>
                      <a:pt x="453" y="633"/>
                    </a:lnTo>
                    <a:lnTo>
                      <a:pt x="450" y="656"/>
                    </a:lnTo>
                    <a:lnTo>
                      <a:pt x="442" y="679"/>
                    </a:lnTo>
                    <a:lnTo>
                      <a:pt x="427" y="697"/>
                    </a:lnTo>
                    <a:lnTo>
                      <a:pt x="409" y="710"/>
                    </a:lnTo>
                    <a:lnTo>
                      <a:pt x="387" y="720"/>
                    </a:lnTo>
                    <a:lnTo>
                      <a:pt x="363" y="723"/>
                    </a:lnTo>
                    <a:lnTo>
                      <a:pt x="339" y="720"/>
                    </a:lnTo>
                    <a:lnTo>
                      <a:pt x="317" y="710"/>
                    </a:lnTo>
                    <a:lnTo>
                      <a:pt x="299" y="697"/>
                    </a:lnTo>
                    <a:lnTo>
                      <a:pt x="285" y="679"/>
                    </a:lnTo>
                    <a:lnTo>
                      <a:pt x="276" y="656"/>
                    </a:lnTo>
                    <a:lnTo>
                      <a:pt x="272" y="633"/>
                    </a:lnTo>
                    <a:lnTo>
                      <a:pt x="272" y="452"/>
                    </a:lnTo>
                    <a:lnTo>
                      <a:pt x="91" y="452"/>
                    </a:lnTo>
                    <a:lnTo>
                      <a:pt x="67" y="449"/>
                    </a:lnTo>
                    <a:lnTo>
                      <a:pt x="45" y="439"/>
                    </a:lnTo>
                    <a:lnTo>
                      <a:pt x="27" y="425"/>
                    </a:lnTo>
                    <a:lnTo>
                      <a:pt x="13" y="407"/>
                    </a:lnTo>
                    <a:lnTo>
                      <a:pt x="3" y="385"/>
                    </a:lnTo>
                    <a:lnTo>
                      <a:pt x="0" y="362"/>
                    </a:lnTo>
                    <a:lnTo>
                      <a:pt x="3" y="337"/>
                    </a:lnTo>
                    <a:lnTo>
                      <a:pt x="13" y="316"/>
                    </a:lnTo>
                    <a:lnTo>
                      <a:pt x="27" y="298"/>
                    </a:lnTo>
                    <a:lnTo>
                      <a:pt x="45" y="283"/>
                    </a:lnTo>
                    <a:lnTo>
                      <a:pt x="67" y="275"/>
                    </a:lnTo>
                    <a:lnTo>
                      <a:pt x="91" y="271"/>
                    </a:lnTo>
                    <a:lnTo>
                      <a:pt x="272" y="271"/>
                    </a:lnTo>
                    <a:lnTo>
                      <a:pt x="272" y="90"/>
                    </a:lnTo>
                    <a:lnTo>
                      <a:pt x="276" y="66"/>
                    </a:lnTo>
                    <a:lnTo>
                      <a:pt x="285" y="44"/>
                    </a:lnTo>
                    <a:lnTo>
                      <a:pt x="299" y="26"/>
                    </a:lnTo>
                    <a:lnTo>
                      <a:pt x="317" y="12"/>
                    </a:lnTo>
                    <a:lnTo>
                      <a:pt x="339" y="3"/>
                    </a:lnTo>
                    <a:lnTo>
                      <a:pt x="3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思源黑体 CN Bold" panose="020B0800000000000000" pitchFamily="34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588131" y="4951542"/>
            <a:ext cx="3762158" cy="720518"/>
            <a:chOff x="6367719" y="4779136"/>
            <a:chExt cx="3762158" cy="720518"/>
          </a:xfrm>
        </p:grpSpPr>
        <p:sp>
          <p:nvSpPr>
            <p:cNvPr id="48" name="文本框 47"/>
            <p:cNvSpPr txBox="1"/>
            <p:nvPr/>
          </p:nvSpPr>
          <p:spPr>
            <a:xfrm>
              <a:off x="6367718" y="4779135"/>
              <a:ext cx="2015538" cy="39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rgbClr val="000000">
                      <a:lumMod val="75000"/>
                      <a:lumOff val="25000"/>
                    </a:srgb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关注保养</a:t>
              </a:r>
              <a:endParaRPr lang="zh-CN" altLang="en-US" sz="2000">
                <a:solidFill>
                  <a:srgbClr val="000000">
                    <a:lumMod val="75000"/>
                    <a:lumOff val="2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367718" y="5117690"/>
              <a:ext cx="3762158" cy="411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/>
                  <a:ea typeface="思源黑体 CN Light"/>
                </a:rPr>
                <a:t>关注车辆的保养，车况好，行驶也更安全。</a:t>
              </a:r>
              <a:endPara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/>
                <a:ea typeface="思源黑体 CN Ligh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774926" y="1558606"/>
            <a:ext cx="3762158" cy="720518"/>
            <a:chOff x="7479900" y="1558606"/>
            <a:chExt cx="3762158" cy="720518"/>
          </a:xfrm>
        </p:grpSpPr>
        <p:sp>
          <p:nvSpPr>
            <p:cNvPr id="51" name="文本框 50"/>
            <p:cNvSpPr txBox="1"/>
            <p:nvPr/>
          </p:nvSpPr>
          <p:spPr>
            <a:xfrm>
              <a:off x="7479901" y="1558606"/>
              <a:ext cx="2015538" cy="39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rgbClr val="000000">
                      <a:lumMod val="75000"/>
                      <a:lumOff val="25000"/>
                    </a:srgb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遵章守纪</a:t>
              </a:r>
              <a:endParaRPr lang="zh-CN" altLang="en-US" sz="2000">
                <a:solidFill>
                  <a:srgbClr val="000000">
                    <a:lumMod val="75000"/>
                    <a:lumOff val="2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7479901" y="1897160"/>
              <a:ext cx="3762158" cy="411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/>
                  <a:ea typeface="思源黑体 CN Light"/>
                </a:rPr>
                <a:t>遵章守纪，安全开车。</a:t>
              </a:r>
              <a:endPara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/>
                <a:ea typeface="思源黑体 CN Ligh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580437" y="3108078"/>
            <a:ext cx="2687473" cy="720518"/>
            <a:chOff x="8340072" y="2973907"/>
            <a:chExt cx="2687473" cy="720518"/>
          </a:xfrm>
        </p:grpSpPr>
        <p:sp>
          <p:nvSpPr>
            <p:cNvPr id="54" name="文本框 53"/>
            <p:cNvSpPr txBox="1"/>
            <p:nvPr/>
          </p:nvSpPr>
          <p:spPr>
            <a:xfrm>
              <a:off x="8340072" y="2973907"/>
              <a:ext cx="2015538" cy="39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>
                  <a:solidFill>
                    <a:srgbClr val="000000">
                      <a:lumMod val="75000"/>
                      <a:lumOff val="25000"/>
                    </a:srgb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控制车速</a:t>
              </a:r>
              <a:endParaRPr lang="zh-CN" altLang="en-US" sz="2000">
                <a:solidFill>
                  <a:srgbClr val="000000">
                    <a:lumMod val="75000"/>
                    <a:lumOff val="2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340073" y="3312461"/>
              <a:ext cx="2687473" cy="411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/>
                  <a:ea typeface="思源黑体 CN Light"/>
                </a:rPr>
                <a:t>控制车速，保持合适的车速。</a:t>
              </a:r>
              <a:endPara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/>
                <a:ea typeface="思源黑体 CN Ligh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54916" y="3551960"/>
            <a:ext cx="3107242" cy="720518"/>
            <a:chOff x="654916" y="3551960"/>
            <a:chExt cx="3107242" cy="720518"/>
          </a:xfrm>
        </p:grpSpPr>
        <p:sp>
          <p:nvSpPr>
            <p:cNvPr id="57" name="文本框 56"/>
            <p:cNvSpPr txBox="1"/>
            <p:nvPr/>
          </p:nvSpPr>
          <p:spPr>
            <a:xfrm flipH="1">
              <a:off x="1746620" y="3551960"/>
              <a:ext cx="2015538" cy="39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>
                  <a:solidFill>
                    <a:srgbClr val="000000">
                      <a:lumMod val="75000"/>
                      <a:lumOff val="25000"/>
                    </a:srgb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保持车距</a:t>
              </a:r>
              <a:endParaRPr lang="zh-CN" altLang="en-US" sz="2000">
                <a:solidFill>
                  <a:srgbClr val="000000">
                    <a:lumMod val="75000"/>
                    <a:lumOff val="25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 flipH="1">
              <a:off x="654916" y="3890514"/>
              <a:ext cx="3107242" cy="411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/>
                  <a:ea typeface="思源黑体 CN Light"/>
                </a:rPr>
                <a:t>保持车距，以免紧急情况时刹车追尾。</a:t>
              </a:r>
              <a:endPara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/>
                <a:ea typeface="思源黑体 CN Ligh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014550" y="1646756"/>
            <a:ext cx="3762158" cy="720518"/>
            <a:chOff x="1690925" y="2132417"/>
            <a:chExt cx="3762158" cy="720518"/>
          </a:xfrm>
        </p:grpSpPr>
        <p:sp>
          <p:nvSpPr>
            <p:cNvPr id="60" name="文本框 59"/>
            <p:cNvSpPr txBox="1"/>
            <p:nvPr/>
          </p:nvSpPr>
          <p:spPr>
            <a:xfrm flipH="1">
              <a:off x="3437546" y="2132417"/>
              <a:ext cx="2015538" cy="39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>
                  <a:solidFill>
                    <a:srgbClr val="328BE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清醒上路</a:t>
              </a:r>
              <a:endParaRPr lang="zh-CN" altLang="en-US" sz="2000">
                <a:solidFill>
                  <a:srgbClr val="328BE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 flipH="1">
              <a:off x="1690926" y="2470971"/>
              <a:ext cx="3762158" cy="411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/>
                  <a:ea typeface="思源黑体 CN Light"/>
                </a:rPr>
                <a:t>切勿疲劳驾驶和酒后驾驶。</a:t>
              </a:r>
              <a:endPara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/>
                <a:ea typeface="思源黑体 CN Ligh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矩形 37"/>
          <p:cNvSpPr/>
          <p:nvPr/>
        </p:nvSpPr>
        <p:spPr>
          <a:xfrm flipH="1">
            <a:off x="7571874" y="-12700"/>
            <a:ext cx="4610099" cy="6883400"/>
          </a:xfrm>
          <a:custGeom>
            <a:avLst/>
            <a:gdLst>
              <a:gd name="connsiteX0" fmla="*/ 0 w 8649401"/>
              <a:gd name="connsiteY0" fmla="*/ 0 h 6858000"/>
              <a:gd name="connsiteX1" fmla="*/ 8649401 w 8649401"/>
              <a:gd name="connsiteY1" fmla="*/ 0 h 6858000"/>
              <a:gd name="connsiteX2" fmla="*/ 8649401 w 8649401"/>
              <a:gd name="connsiteY2" fmla="*/ 6858000 h 6858000"/>
              <a:gd name="connsiteX3" fmla="*/ 0 w 8649401"/>
              <a:gd name="connsiteY3" fmla="*/ 6858000 h 6858000"/>
              <a:gd name="connsiteX4" fmla="*/ 0 w 8649401"/>
              <a:gd name="connsiteY4" fmla="*/ 0 h 6858000"/>
              <a:gd name="connsiteX0-1" fmla="*/ 0 w 8649401"/>
              <a:gd name="connsiteY0-2" fmla="*/ 0 h 6870700"/>
              <a:gd name="connsiteX1-3" fmla="*/ 8649401 w 8649401"/>
              <a:gd name="connsiteY1-4" fmla="*/ 0 h 6870700"/>
              <a:gd name="connsiteX2-5" fmla="*/ 5131501 w 8649401"/>
              <a:gd name="connsiteY2-6" fmla="*/ 6870700 h 6870700"/>
              <a:gd name="connsiteX3-7" fmla="*/ 0 w 8649401"/>
              <a:gd name="connsiteY3-8" fmla="*/ 6858000 h 6870700"/>
              <a:gd name="connsiteX4-9" fmla="*/ 0 w 8649401"/>
              <a:gd name="connsiteY4-10" fmla="*/ 0 h 6870700"/>
              <a:gd name="connsiteX0-11" fmla="*/ 0 w 8649401"/>
              <a:gd name="connsiteY0-12" fmla="*/ 0 h 6870700"/>
              <a:gd name="connsiteX1-13" fmla="*/ 8649401 w 8649401"/>
              <a:gd name="connsiteY1-14" fmla="*/ 0 h 6870700"/>
              <a:gd name="connsiteX2-15" fmla="*/ 5131501 w 8649401"/>
              <a:gd name="connsiteY2-16" fmla="*/ 6870700 h 6870700"/>
              <a:gd name="connsiteX3-17" fmla="*/ 0 w 8649401"/>
              <a:gd name="connsiteY3-18" fmla="*/ 6858000 h 6870700"/>
              <a:gd name="connsiteX4-19" fmla="*/ 0 w 8649401"/>
              <a:gd name="connsiteY4-20" fmla="*/ 0 h 6870700"/>
              <a:gd name="connsiteX0-21" fmla="*/ 0 w 6465001"/>
              <a:gd name="connsiteY0-22" fmla="*/ 12700 h 6883400"/>
              <a:gd name="connsiteX1-23" fmla="*/ 6465001 w 6465001"/>
              <a:gd name="connsiteY1-24" fmla="*/ 0 h 6883400"/>
              <a:gd name="connsiteX2-25" fmla="*/ 5131501 w 6465001"/>
              <a:gd name="connsiteY2-26" fmla="*/ 6883400 h 6883400"/>
              <a:gd name="connsiteX3-27" fmla="*/ 0 w 6465001"/>
              <a:gd name="connsiteY3-28" fmla="*/ 6870700 h 6883400"/>
              <a:gd name="connsiteX4-29" fmla="*/ 0 w 6465001"/>
              <a:gd name="connsiteY4-30" fmla="*/ 12700 h 6883400"/>
              <a:gd name="connsiteX0-31" fmla="*/ 0 w 6465001"/>
              <a:gd name="connsiteY0-32" fmla="*/ 12700 h 6883400"/>
              <a:gd name="connsiteX1-33" fmla="*/ 6465001 w 6465001"/>
              <a:gd name="connsiteY1-34" fmla="*/ 0 h 6883400"/>
              <a:gd name="connsiteX2-35" fmla="*/ 5131501 w 6465001"/>
              <a:gd name="connsiteY2-36" fmla="*/ 6883400 h 6883400"/>
              <a:gd name="connsiteX3-37" fmla="*/ 0 w 6465001"/>
              <a:gd name="connsiteY3-38" fmla="*/ 6870700 h 6883400"/>
              <a:gd name="connsiteX4-39" fmla="*/ 0 w 6465001"/>
              <a:gd name="connsiteY4-40" fmla="*/ 12700 h 688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65001" h="6883400">
                <a:moveTo>
                  <a:pt x="0" y="12700"/>
                </a:moveTo>
                <a:lnTo>
                  <a:pt x="6465001" y="0"/>
                </a:lnTo>
                <a:cubicBezTo>
                  <a:pt x="6308368" y="3522133"/>
                  <a:pt x="3306934" y="2535767"/>
                  <a:pt x="5131501" y="6883400"/>
                </a:cubicBezTo>
                <a:lnTo>
                  <a:pt x="0" y="68707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4543425" y="895339"/>
            <a:ext cx="8177284" cy="4226222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831231" y="3722725"/>
            <a:ext cx="4449943" cy="1398409"/>
            <a:chOff x="881227" y="3681702"/>
            <a:chExt cx="2809838" cy="883001"/>
          </a:xfrm>
        </p:grpSpPr>
        <p:grpSp>
          <p:nvGrpSpPr>
            <p:cNvPr id="44" name="组合 43"/>
            <p:cNvGrpSpPr/>
            <p:nvPr/>
          </p:nvGrpSpPr>
          <p:grpSpPr>
            <a:xfrm>
              <a:off x="881227" y="3835164"/>
              <a:ext cx="2761810" cy="729539"/>
              <a:chOff x="766161" y="3806152"/>
              <a:chExt cx="3067347" cy="810247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766161" y="3806152"/>
                <a:ext cx="3067347" cy="7761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6600">
                    <a:gradFill>
                      <a:gsLst>
                        <a:gs pos="95000">
                          <a:srgbClr val="1C46F2"/>
                        </a:gs>
                        <a:gs pos="4000">
                          <a:srgbClr val="00B0F0"/>
                        </a:gs>
                      </a:gsLst>
                      <a:lin ang="2700000" scaled="1"/>
                    </a:gra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谢谢观看！</a:t>
                </a:r>
                <a:endParaRPr lang="zh-CN" altLang="en-US" sz="660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906887" y="4616399"/>
                <a:ext cx="2524933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3B7FFC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5" name="Freeform 5"/>
            <p:cNvSpPr/>
            <p:nvPr/>
          </p:nvSpPr>
          <p:spPr bwMode="auto">
            <a:xfrm rot="16936324">
              <a:off x="3007370" y="3642853"/>
              <a:ext cx="644846" cy="722544"/>
            </a:xfrm>
            <a:custGeom>
              <a:avLst/>
              <a:gdLst>
                <a:gd name="T0" fmla="*/ 0 w 1255"/>
                <a:gd name="T1" fmla="*/ 452 h 1406"/>
                <a:gd name="T2" fmla="*/ 0 w 1255"/>
                <a:gd name="T3" fmla="*/ 954 h 1406"/>
                <a:gd name="T4" fmla="*/ 96 w 1255"/>
                <a:gd name="T5" fmla="*/ 1120 h 1406"/>
                <a:gd name="T6" fmla="*/ 531 w 1255"/>
                <a:gd name="T7" fmla="*/ 1372 h 1406"/>
                <a:gd name="T8" fmla="*/ 724 w 1255"/>
                <a:gd name="T9" fmla="*/ 1372 h 1406"/>
                <a:gd name="T10" fmla="*/ 1159 w 1255"/>
                <a:gd name="T11" fmla="*/ 1120 h 1406"/>
                <a:gd name="T12" fmla="*/ 1255 w 1255"/>
                <a:gd name="T13" fmla="*/ 954 h 1406"/>
                <a:gd name="T14" fmla="*/ 1255 w 1255"/>
                <a:gd name="T15" fmla="*/ 452 h 1406"/>
                <a:gd name="T16" fmla="*/ 1159 w 1255"/>
                <a:gd name="T17" fmla="*/ 285 h 1406"/>
                <a:gd name="T18" fmla="*/ 724 w 1255"/>
                <a:gd name="T19" fmla="*/ 34 h 1406"/>
                <a:gd name="T20" fmla="*/ 531 w 1255"/>
                <a:gd name="T21" fmla="*/ 34 h 1406"/>
                <a:gd name="T22" fmla="*/ 96 w 1255"/>
                <a:gd name="T23" fmla="*/ 285 h 1406"/>
                <a:gd name="T24" fmla="*/ 0 w 1255"/>
                <a:gd name="T25" fmla="*/ 452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5" h="1406">
                  <a:moveTo>
                    <a:pt x="0" y="452"/>
                  </a:moveTo>
                  <a:cubicBezTo>
                    <a:pt x="0" y="954"/>
                    <a:pt x="0" y="954"/>
                    <a:pt x="0" y="954"/>
                  </a:cubicBezTo>
                  <a:cubicBezTo>
                    <a:pt x="0" y="1023"/>
                    <a:pt x="37" y="1086"/>
                    <a:pt x="96" y="1120"/>
                  </a:cubicBezTo>
                  <a:cubicBezTo>
                    <a:pt x="531" y="1372"/>
                    <a:pt x="531" y="1372"/>
                    <a:pt x="531" y="1372"/>
                  </a:cubicBezTo>
                  <a:cubicBezTo>
                    <a:pt x="591" y="1406"/>
                    <a:pt x="664" y="1406"/>
                    <a:pt x="724" y="1372"/>
                  </a:cubicBezTo>
                  <a:cubicBezTo>
                    <a:pt x="1159" y="1120"/>
                    <a:pt x="1159" y="1120"/>
                    <a:pt x="1159" y="1120"/>
                  </a:cubicBezTo>
                  <a:cubicBezTo>
                    <a:pt x="1218" y="1086"/>
                    <a:pt x="1255" y="1023"/>
                    <a:pt x="1255" y="954"/>
                  </a:cubicBezTo>
                  <a:cubicBezTo>
                    <a:pt x="1255" y="452"/>
                    <a:pt x="1255" y="452"/>
                    <a:pt x="1255" y="452"/>
                  </a:cubicBezTo>
                  <a:cubicBezTo>
                    <a:pt x="1255" y="383"/>
                    <a:pt x="1218" y="319"/>
                    <a:pt x="1159" y="285"/>
                  </a:cubicBezTo>
                  <a:cubicBezTo>
                    <a:pt x="724" y="34"/>
                    <a:pt x="724" y="34"/>
                    <a:pt x="724" y="34"/>
                  </a:cubicBezTo>
                  <a:cubicBezTo>
                    <a:pt x="664" y="0"/>
                    <a:pt x="591" y="0"/>
                    <a:pt x="531" y="34"/>
                  </a:cubicBezTo>
                  <a:cubicBezTo>
                    <a:pt x="96" y="285"/>
                    <a:pt x="96" y="285"/>
                    <a:pt x="96" y="285"/>
                  </a:cubicBezTo>
                  <a:cubicBezTo>
                    <a:pt x="37" y="319"/>
                    <a:pt x="0" y="383"/>
                    <a:pt x="0" y="452"/>
                  </a:cubicBezTo>
                  <a:close/>
                </a:path>
              </a:pathLst>
            </a:custGeom>
            <a:noFill/>
            <a:ln>
              <a:gradFill flip="none" rotWithShape="1">
                <a:gsLst>
                  <a:gs pos="31000">
                    <a:srgbClr val="3B7FFC">
                      <a:alpha val="0"/>
                    </a:srgbClr>
                  </a:gs>
                  <a:gs pos="100000">
                    <a:srgbClr val="3B7FFC"/>
                  </a:gs>
                </a:gsLst>
                <a:lin ang="2700000" scaled="1"/>
              </a:gra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矩形 37"/>
          <p:cNvSpPr/>
          <p:nvPr/>
        </p:nvSpPr>
        <p:spPr>
          <a:xfrm>
            <a:off x="1" y="-12700"/>
            <a:ext cx="4610099" cy="6883400"/>
          </a:xfrm>
          <a:custGeom>
            <a:avLst/>
            <a:gdLst>
              <a:gd name="connsiteX0" fmla="*/ 0 w 8649401"/>
              <a:gd name="connsiteY0" fmla="*/ 0 h 6858000"/>
              <a:gd name="connsiteX1" fmla="*/ 8649401 w 8649401"/>
              <a:gd name="connsiteY1" fmla="*/ 0 h 6858000"/>
              <a:gd name="connsiteX2" fmla="*/ 8649401 w 8649401"/>
              <a:gd name="connsiteY2" fmla="*/ 6858000 h 6858000"/>
              <a:gd name="connsiteX3" fmla="*/ 0 w 8649401"/>
              <a:gd name="connsiteY3" fmla="*/ 6858000 h 6858000"/>
              <a:gd name="connsiteX4" fmla="*/ 0 w 8649401"/>
              <a:gd name="connsiteY4" fmla="*/ 0 h 6858000"/>
              <a:gd name="connsiteX0-1" fmla="*/ 0 w 8649401"/>
              <a:gd name="connsiteY0-2" fmla="*/ 0 h 6870700"/>
              <a:gd name="connsiteX1-3" fmla="*/ 8649401 w 8649401"/>
              <a:gd name="connsiteY1-4" fmla="*/ 0 h 6870700"/>
              <a:gd name="connsiteX2-5" fmla="*/ 5131501 w 8649401"/>
              <a:gd name="connsiteY2-6" fmla="*/ 6870700 h 6870700"/>
              <a:gd name="connsiteX3-7" fmla="*/ 0 w 8649401"/>
              <a:gd name="connsiteY3-8" fmla="*/ 6858000 h 6870700"/>
              <a:gd name="connsiteX4-9" fmla="*/ 0 w 8649401"/>
              <a:gd name="connsiteY4-10" fmla="*/ 0 h 6870700"/>
              <a:gd name="connsiteX0-11" fmla="*/ 0 w 8649401"/>
              <a:gd name="connsiteY0-12" fmla="*/ 0 h 6870700"/>
              <a:gd name="connsiteX1-13" fmla="*/ 8649401 w 8649401"/>
              <a:gd name="connsiteY1-14" fmla="*/ 0 h 6870700"/>
              <a:gd name="connsiteX2-15" fmla="*/ 5131501 w 8649401"/>
              <a:gd name="connsiteY2-16" fmla="*/ 6870700 h 6870700"/>
              <a:gd name="connsiteX3-17" fmla="*/ 0 w 8649401"/>
              <a:gd name="connsiteY3-18" fmla="*/ 6858000 h 6870700"/>
              <a:gd name="connsiteX4-19" fmla="*/ 0 w 8649401"/>
              <a:gd name="connsiteY4-20" fmla="*/ 0 h 6870700"/>
              <a:gd name="connsiteX0-21" fmla="*/ 0 w 6465001"/>
              <a:gd name="connsiteY0-22" fmla="*/ 12700 h 6883400"/>
              <a:gd name="connsiteX1-23" fmla="*/ 6465001 w 6465001"/>
              <a:gd name="connsiteY1-24" fmla="*/ 0 h 6883400"/>
              <a:gd name="connsiteX2-25" fmla="*/ 5131501 w 6465001"/>
              <a:gd name="connsiteY2-26" fmla="*/ 6883400 h 6883400"/>
              <a:gd name="connsiteX3-27" fmla="*/ 0 w 6465001"/>
              <a:gd name="connsiteY3-28" fmla="*/ 6870700 h 6883400"/>
              <a:gd name="connsiteX4-29" fmla="*/ 0 w 6465001"/>
              <a:gd name="connsiteY4-30" fmla="*/ 12700 h 6883400"/>
              <a:gd name="connsiteX0-31" fmla="*/ 0 w 6465001"/>
              <a:gd name="connsiteY0-32" fmla="*/ 12700 h 6883400"/>
              <a:gd name="connsiteX1-33" fmla="*/ 6465001 w 6465001"/>
              <a:gd name="connsiteY1-34" fmla="*/ 0 h 6883400"/>
              <a:gd name="connsiteX2-35" fmla="*/ 5131501 w 6465001"/>
              <a:gd name="connsiteY2-36" fmla="*/ 6883400 h 6883400"/>
              <a:gd name="connsiteX3-37" fmla="*/ 0 w 6465001"/>
              <a:gd name="connsiteY3-38" fmla="*/ 6870700 h 6883400"/>
              <a:gd name="connsiteX4-39" fmla="*/ 0 w 6465001"/>
              <a:gd name="connsiteY4-40" fmla="*/ 12700 h 688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65001" h="6883400">
                <a:moveTo>
                  <a:pt x="0" y="12700"/>
                </a:moveTo>
                <a:lnTo>
                  <a:pt x="6465001" y="0"/>
                </a:lnTo>
                <a:cubicBezTo>
                  <a:pt x="6308368" y="3522133"/>
                  <a:pt x="3306934" y="2535767"/>
                  <a:pt x="5131501" y="6883400"/>
                </a:cubicBezTo>
                <a:lnTo>
                  <a:pt x="0" y="68707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-827314" y="1564978"/>
            <a:ext cx="8177284" cy="4226222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7397172" y="980312"/>
            <a:ext cx="2018441" cy="100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400" normalizeH="0" baseline="0" noProof="0">
                <a:ln>
                  <a:noFill/>
                </a:ln>
                <a:gradFill>
                  <a:gsLst>
                    <a:gs pos="0">
                      <a:srgbClr val="00B0F0"/>
                    </a:gs>
                    <a:gs pos="100000">
                      <a:srgbClr val="1C46F2"/>
                    </a:gs>
                  </a:gsLst>
                  <a:lin ang="5400000" scaled="1"/>
                </a:gra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庞门正道标题体" panose="02010600030101010101" pitchFamily="2" charset="-122"/>
              </a:rPr>
              <a:t>目录</a:t>
            </a:r>
            <a:endParaRPr kumimoji="0" lang="zh-CN" altLang="en-US" sz="6000" b="0" i="0" u="none" strike="noStrike" kern="1200" cap="none" spc="400" normalizeH="0" baseline="0" noProof="0">
              <a:ln>
                <a:noFill/>
              </a:ln>
              <a:gradFill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庞门正道标题体" panose="02010600030101010101" pitchFamily="2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9247053" y="1347958"/>
            <a:ext cx="2944946" cy="439620"/>
            <a:chOff x="3002677" y="1405108"/>
            <a:chExt cx="2944946" cy="439620"/>
          </a:xfrm>
        </p:grpSpPr>
        <p:sp>
          <p:nvSpPr>
            <p:cNvPr id="55" name="TextBox 26"/>
            <p:cNvSpPr txBox="1"/>
            <p:nvPr/>
          </p:nvSpPr>
          <p:spPr>
            <a:xfrm>
              <a:off x="3002676" y="1405108"/>
              <a:ext cx="1588374" cy="36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字魂58号-创中黑" panose="00000500000000000000" pitchFamily="2" charset="-122"/>
                </a:rPr>
                <a:t>CONTENTS</a:t>
              </a:r>
              <a:endPara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字魂58号-创中黑" panose="00000500000000000000" pitchFamily="2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104275" y="1844728"/>
              <a:ext cx="716089" cy="0"/>
            </a:xfrm>
            <a:prstGeom prst="line">
              <a:avLst/>
            </a:prstGeom>
            <a:ln w="38100">
              <a:gradFill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3809934" y="1844728"/>
              <a:ext cx="2137689" cy="0"/>
            </a:xfrm>
            <a:prstGeom prst="line">
              <a:avLst/>
            </a:prstGeom>
            <a:ln w="3175">
              <a:solidFill>
                <a:srgbClr val="1C46F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/>
          <p:cNvGrpSpPr/>
          <p:nvPr/>
        </p:nvGrpSpPr>
        <p:grpSpPr>
          <a:xfrm>
            <a:off x="8120056" y="2287225"/>
            <a:ext cx="3509967" cy="595050"/>
            <a:chOff x="1875680" y="2344375"/>
            <a:chExt cx="3509967" cy="595050"/>
          </a:xfrm>
        </p:grpSpPr>
        <p:sp>
          <p:nvSpPr>
            <p:cNvPr id="59" name="文本框 58"/>
            <p:cNvSpPr txBox="1"/>
            <p:nvPr/>
          </p:nvSpPr>
          <p:spPr>
            <a:xfrm>
              <a:off x="3002674" y="2411068"/>
              <a:ext cx="2382973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行走安全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875680" y="2344375"/>
              <a:ext cx="630734" cy="595050"/>
              <a:chOff x="1875680" y="2344375"/>
              <a:chExt cx="630734" cy="595050"/>
            </a:xfrm>
          </p:grpSpPr>
          <p:sp>
            <p:nvSpPr>
              <p:cNvPr id="61" name="任意多边形: 形状 60"/>
              <p:cNvSpPr/>
              <p:nvPr/>
            </p:nvSpPr>
            <p:spPr>
              <a:xfrm rot="11647782">
                <a:off x="1875680" y="2344375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2" name="文本框 61"/>
              <p:cNvSpPr txBox="1"/>
              <p:nvPr/>
            </p:nvSpPr>
            <p:spPr>
              <a:xfrm>
                <a:off x="1882233" y="2428419"/>
                <a:ext cx="617633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01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8126609" y="3289518"/>
            <a:ext cx="3503416" cy="595050"/>
            <a:chOff x="1882233" y="3346668"/>
            <a:chExt cx="3503416" cy="595050"/>
          </a:xfrm>
        </p:grpSpPr>
        <p:sp>
          <p:nvSpPr>
            <p:cNvPr id="64" name="文本框 63"/>
            <p:cNvSpPr txBox="1"/>
            <p:nvPr/>
          </p:nvSpPr>
          <p:spPr>
            <a:xfrm>
              <a:off x="3002677" y="3417260"/>
              <a:ext cx="2382972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骑车安全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1882233" y="3346668"/>
              <a:ext cx="633707" cy="595050"/>
              <a:chOff x="1882233" y="3346668"/>
              <a:chExt cx="633707" cy="595050"/>
            </a:xfrm>
          </p:grpSpPr>
          <p:sp>
            <p:nvSpPr>
              <p:cNvPr id="66" name="任意多边形: 形状 65"/>
              <p:cNvSpPr/>
              <p:nvPr/>
            </p:nvSpPr>
            <p:spPr>
              <a:xfrm rot="9952218" flipH="1">
                <a:off x="1885206" y="3346668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882233" y="3434610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02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8126609" y="4299609"/>
            <a:ext cx="3503416" cy="595050"/>
            <a:chOff x="1882233" y="4356759"/>
            <a:chExt cx="3503416" cy="595050"/>
          </a:xfrm>
        </p:grpSpPr>
        <p:sp>
          <p:nvSpPr>
            <p:cNvPr id="69" name="文本框 68"/>
            <p:cNvSpPr txBox="1"/>
            <p:nvPr/>
          </p:nvSpPr>
          <p:spPr>
            <a:xfrm>
              <a:off x="3002677" y="4423452"/>
              <a:ext cx="2382972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乘车安全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882233" y="4356759"/>
              <a:ext cx="633707" cy="595050"/>
              <a:chOff x="1882233" y="4356759"/>
              <a:chExt cx="633707" cy="595050"/>
            </a:xfrm>
          </p:grpSpPr>
          <p:sp>
            <p:nvSpPr>
              <p:cNvPr id="71" name="任意多边形: 形状 70"/>
              <p:cNvSpPr/>
              <p:nvPr/>
            </p:nvSpPr>
            <p:spPr>
              <a:xfrm rot="9952218" flipV="1">
                <a:off x="1885206" y="4356759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1882233" y="4440803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03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8126609" y="5292375"/>
            <a:ext cx="3655815" cy="595050"/>
            <a:chOff x="1882233" y="5349525"/>
            <a:chExt cx="3655815" cy="595050"/>
          </a:xfrm>
        </p:grpSpPr>
        <p:sp>
          <p:nvSpPr>
            <p:cNvPr id="74" name="文本框 73"/>
            <p:cNvSpPr txBox="1"/>
            <p:nvPr/>
          </p:nvSpPr>
          <p:spPr>
            <a:xfrm>
              <a:off x="3002675" y="5429645"/>
              <a:ext cx="2535373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自觉学法守法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1882233" y="5349525"/>
              <a:ext cx="633708" cy="595050"/>
              <a:chOff x="1882233" y="5349525"/>
              <a:chExt cx="633708" cy="595050"/>
            </a:xfrm>
          </p:grpSpPr>
          <p:sp>
            <p:nvSpPr>
              <p:cNvPr id="76" name="任意多边形: 形状 75"/>
              <p:cNvSpPr/>
              <p:nvPr/>
            </p:nvSpPr>
            <p:spPr>
              <a:xfrm rot="11647782" flipH="1" flipV="1">
                <a:off x="1885207" y="5349525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1882233" y="5446995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04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矩形 37"/>
          <p:cNvSpPr/>
          <p:nvPr/>
        </p:nvSpPr>
        <p:spPr>
          <a:xfrm flipH="1">
            <a:off x="7571874" y="-12700"/>
            <a:ext cx="4610099" cy="6883400"/>
          </a:xfrm>
          <a:custGeom>
            <a:avLst/>
            <a:gdLst>
              <a:gd name="connsiteX0" fmla="*/ 0 w 8649401"/>
              <a:gd name="connsiteY0" fmla="*/ 0 h 6858000"/>
              <a:gd name="connsiteX1" fmla="*/ 8649401 w 8649401"/>
              <a:gd name="connsiteY1" fmla="*/ 0 h 6858000"/>
              <a:gd name="connsiteX2" fmla="*/ 8649401 w 8649401"/>
              <a:gd name="connsiteY2" fmla="*/ 6858000 h 6858000"/>
              <a:gd name="connsiteX3" fmla="*/ 0 w 8649401"/>
              <a:gd name="connsiteY3" fmla="*/ 6858000 h 6858000"/>
              <a:gd name="connsiteX4" fmla="*/ 0 w 8649401"/>
              <a:gd name="connsiteY4" fmla="*/ 0 h 6858000"/>
              <a:gd name="connsiteX0-1" fmla="*/ 0 w 8649401"/>
              <a:gd name="connsiteY0-2" fmla="*/ 0 h 6870700"/>
              <a:gd name="connsiteX1-3" fmla="*/ 8649401 w 8649401"/>
              <a:gd name="connsiteY1-4" fmla="*/ 0 h 6870700"/>
              <a:gd name="connsiteX2-5" fmla="*/ 5131501 w 8649401"/>
              <a:gd name="connsiteY2-6" fmla="*/ 6870700 h 6870700"/>
              <a:gd name="connsiteX3-7" fmla="*/ 0 w 8649401"/>
              <a:gd name="connsiteY3-8" fmla="*/ 6858000 h 6870700"/>
              <a:gd name="connsiteX4-9" fmla="*/ 0 w 8649401"/>
              <a:gd name="connsiteY4-10" fmla="*/ 0 h 6870700"/>
              <a:gd name="connsiteX0-11" fmla="*/ 0 w 8649401"/>
              <a:gd name="connsiteY0-12" fmla="*/ 0 h 6870700"/>
              <a:gd name="connsiteX1-13" fmla="*/ 8649401 w 8649401"/>
              <a:gd name="connsiteY1-14" fmla="*/ 0 h 6870700"/>
              <a:gd name="connsiteX2-15" fmla="*/ 5131501 w 8649401"/>
              <a:gd name="connsiteY2-16" fmla="*/ 6870700 h 6870700"/>
              <a:gd name="connsiteX3-17" fmla="*/ 0 w 8649401"/>
              <a:gd name="connsiteY3-18" fmla="*/ 6858000 h 6870700"/>
              <a:gd name="connsiteX4-19" fmla="*/ 0 w 8649401"/>
              <a:gd name="connsiteY4-20" fmla="*/ 0 h 6870700"/>
              <a:gd name="connsiteX0-21" fmla="*/ 0 w 6465001"/>
              <a:gd name="connsiteY0-22" fmla="*/ 12700 h 6883400"/>
              <a:gd name="connsiteX1-23" fmla="*/ 6465001 w 6465001"/>
              <a:gd name="connsiteY1-24" fmla="*/ 0 h 6883400"/>
              <a:gd name="connsiteX2-25" fmla="*/ 5131501 w 6465001"/>
              <a:gd name="connsiteY2-26" fmla="*/ 6883400 h 6883400"/>
              <a:gd name="connsiteX3-27" fmla="*/ 0 w 6465001"/>
              <a:gd name="connsiteY3-28" fmla="*/ 6870700 h 6883400"/>
              <a:gd name="connsiteX4-29" fmla="*/ 0 w 6465001"/>
              <a:gd name="connsiteY4-30" fmla="*/ 12700 h 6883400"/>
              <a:gd name="connsiteX0-31" fmla="*/ 0 w 6465001"/>
              <a:gd name="connsiteY0-32" fmla="*/ 12700 h 6883400"/>
              <a:gd name="connsiteX1-33" fmla="*/ 6465001 w 6465001"/>
              <a:gd name="connsiteY1-34" fmla="*/ 0 h 6883400"/>
              <a:gd name="connsiteX2-35" fmla="*/ 5131501 w 6465001"/>
              <a:gd name="connsiteY2-36" fmla="*/ 6883400 h 6883400"/>
              <a:gd name="connsiteX3-37" fmla="*/ 0 w 6465001"/>
              <a:gd name="connsiteY3-38" fmla="*/ 6870700 h 6883400"/>
              <a:gd name="connsiteX4-39" fmla="*/ 0 w 6465001"/>
              <a:gd name="connsiteY4-40" fmla="*/ 12700 h 688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65001" h="6883400">
                <a:moveTo>
                  <a:pt x="0" y="12700"/>
                </a:moveTo>
                <a:lnTo>
                  <a:pt x="6465001" y="0"/>
                </a:lnTo>
                <a:cubicBezTo>
                  <a:pt x="6308368" y="3522133"/>
                  <a:pt x="3306934" y="2535767"/>
                  <a:pt x="5131501" y="6883400"/>
                </a:cubicBezTo>
                <a:lnTo>
                  <a:pt x="0" y="68707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4543425" y="895339"/>
            <a:ext cx="8177284" cy="4226222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872503" y="3136163"/>
            <a:ext cx="4610099" cy="1984971"/>
            <a:chOff x="942973" y="3311328"/>
            <a:chExt cx="2910966" cy="1253375"/>
          </a:xfrm>
        </p:grpSpPr>
        <p:grpSp>
          <p:nvGrpSpPr>
            <p:cNvPr id="44" name="组合 43"/>
            <p:cNvGrpSpPr/>
            <p:nvPr/>
          </p:nvGrpSpPr>
          <p:grpSpPr>
            <a:xfrm>
              <a:off x="942973" y="3311328"/>
              <a:ext cx="2910966" cy="1253375"/>
              <a:chOff x="834738" y="3224364"/>
              <a:chExt cx="3233004" cy="1392035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834740" y="3224364"/>
                <a:ext cx="818493" cy="7695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600">
                    <a:gradFill>
                      <a:gsLst>
                        <a:gs pos="95000">
                          <a:srgbClr val="1C46F2"/>
                        </a:gs>
                        <a:gs pos="4000">
                          <a:srgbClr val="00B0F0"/>
                        </a:gs>
                      </a:gsLst>
                      <a:lin ang="2700000" scaled="1"/>
                    </a:gra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01</a:t>
                </a:r>
                <a:endParaRPr lang="en-US" altLang="zh-CN" sz="660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834738" y="3993805"/>
                <a:ext cx="3233004" cy="495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行走安全</a:t>
                </a:r>
                <a:endPara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906887" y="4616399"/>
                <a:ext cx="2524933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3B7FFC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5" name="Freeform 5"/>
            <p:cNvSpPr/>
            <p:nvPr/>
          </p:nvSpPr>
          <p:spPr bwMode="auto">
            <a:xfrm rot="16936324">
              <a:off x="3007370" y="3642853"/>
              <a:ext cx="644846" cy="722544"/>
            </a:xfrm>
            <a:custGeom>
              <a:avLst/>
              <a:gdLst>
                <a:gd name="T0" fmla="*/ 0 w 1255"/>
                <a:gd name="T1" fmla="*/ 452 h 1406"/>
                <a:gd name="T2" fmla="*/ 0 w 1255"/>
                <a:gd name="T3" fmla="*/ 954 h 1406"/>
                <a:gd name="T4" fmla="*/ 96 w 1255"/>
                <a:gd name="T5" fmla="*/ 1120 h 1406"/>
                <a:gd name="T6" fmla="*/ 531 w 1255"/>
                <a:gd name="T7" fmla="*/ 1372 h 1406"/>
                <a:gd name="T8" fmla="*/ 724 w 1255"/>
                <a:gd name="T9" fmla="*/ 1372 h 1406"/>
                <a:gd name="T10" fmla="*/ 1159 w 1255"/>
                <a:gd name="T11" fmla="*/ 1120 h 1406"/>
                <a:gd name="T12" fmla="*/ 1255 w 1255"/>
                <a:gd name="T13" fmla="*/ 954 h 1406"/>
                <a:gd name="T14" fmla="*/ 1255 w 1255"/>
                <a:gd name="T15" fmla="*/ 452 h 1406"/>
                <a:gd name="T16" fmla="*/ 1159 w 1255"/>
                <a:gd name="T17" fmla="*/ 285 h 1406"/>
                <a:gd name="T18" fmla="*/ 724 w 1255"/>
                <a:gd name="T19" fmla="*/ 34 h 1406"/>
                <a:gd name="T20" fmla="*/ 531 w 1255"/>
                <a:gd name="T21" fmla="*/ 34 h 1406"/>
                <a:gd name="T22" fmla="*/ 96 w 1255"/>
                <a:gd name="T23" fmla="*/ 285 h 1406"/>
                <a:gd name="T24" fmla="*/ 0 w 1255"/>
                <a:gd name="T25" fmla="*/ 452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5" h="1406">
                  <a:moveTo>
                    <a:pt x="0" y="452"/>
                  </a:moveTo>
                  <a:cubicBezTo>
                    <a:pt x="0" y="954"/>
                    <a:pt x="0" y="954"/>
                    <a:pt x="0" y="954"/>
                  </a:cubicBezTo>
                  <a:cubicBezTo>
                    <a:pt x="0" y="1023"/>
                    <a:pt x="37" y="1086"/>
                    <a:pt x="96" y="1120"/>
                  </a:cubicBezTo>
                  <a:cubicBezTo>
                    <a:pt x="531" y="1372"/>
                    <a:pt x="531" y="1372"/>
                    <a:pt x="531" y="1372"/>
                  </a:cubicBezTo>
                  <a:cubicBezTo>
                    <a:pt x="591" y="1406"/>
                    <a:pt x="664" y="1406"/>
                    <a:pt x="724" y="1372"/>
                  </a:cubicBezTo>
                  <a:cubicBezTo>
                    <a:pt x="1159" y="1120"/>
                    <a:pt x="1159" y="1120"/>
                    <a:pt x="1159" y="1120"/>
                  </a:cubicBezTo>
                  <a:cubicBezTo>
                    <a:pt x="1218" y="1086"/>
                    <a:pt x="1255" y="1023"/>
                    <a:pt x="1255" y="954"/>
                  </a:cubicBezTo>
                  <a:cubicBezTo>
                    <a:pt x="1255" y="452"/>
                    <a:pt x="1255" y="452"/>
                    <a:pt x="1255" y="452"/>
                  </a:cubicBezTo>
                  <a:cubicBezTo>
                    <a:pt x="1255" y="383"/>
                    <a:pt x="1218" y="319"/>
                    <a:pt x="1159" y="285"/>
                  </a:cubicBezTo>
                  <a:cubicBezTo>
                    <a:pt x="724" y="34"/>
                    <a:pt x="724" y="34"/>
                    <a:pt x="724" y="34"/>
                  </a:cubicBezTo>
                  <a:cubicBezTo>
                    <a:pt x="664" y="0"/>
                    <a:pt x="591" y="0"/>
                    <a:pt x="531" y="34"/>
                  </a:cubicBezTo>
                  <a:cubicBezTo>
                    <a:pt x="96" y="285"/>
                    <a:pt x="96" y="285"/>
                    <a:pt x="96" y="285"/>
                  </a:cubicBezTo>
                  <a:cubicBezTo>
                    <a:pt x="37" y="319"/>
                    <a:pt x="0" y="383"/>
                    <a:pt x="0" y="452"/>
                  </a:cubicBezTo>
                  <a:close/>
                </a:path>
              </a:pathLst>
            </a:custGeom>
            <a:noFill/>
            <a:ln>
              <a:gradFill flip="none" rotWithShape="1">
                <a:gsLst>
                  <a:gs pos="31000">
                    <a:srgbClr val="3B7FFC">
                      <a:alpha val="0"/>
                    </a:srgbClr>
                  </a:gs>
                  <a:gs pos="100000">
                    <a:srgbClr val="3B7FFC"/>
                  </a:gs>
                </a:gsLst>
                <a:lin ang="2700000" scaled="1"/>
              </a:gra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2406" y="210775"/>
            <a:ext cx="3509968" cy="595050"/>
            <a:chOff x="1875680" y="2344375"/>
            <a:chExt cx="3509968" cy="595050"/>
          </a:xfrm>
        </p:grpSpPr>
        <p:sp>
          <p:nvSpPr>
            <p:cNvPr id="5" name="文本框 4"/>
            <p:cNvSpPr txBox="1"/>
            <p:nvPr/>
          </p:nvSpPr>
          <p:spPr>
            <a:xfrm>
              <a:off x="3002675" y="2411068"/>
              <a:ext cx="2382973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行走安全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875680" y="2344375"/>
              <a:ext cx="630734" cy="595050"/>
              <a:chOff x="1875680" y="2344375"/>
              <a:chExt cx="630734" cy="595050"/>
            </a:xfrm>
          </p:grpSpPr>
          <p:sp>
            <p:nvSpPr>
              <p:cNvPr id="7" name="任意多边形: 形状 6"/>
              <p:cNvSpPr/>
              <p:nvPr/>
            </p:nvSpPr>
            <p:spPr>
              <a:xfrm rot="11647782">
                <a:off x="1875680" y="2344375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882232" y="2428419"/>
                <a:ext cx="617633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01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891297"/>
            <a:ext cx="6651070" cy="376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6651071" y="1891296"/>
            <a:ext cx="5540929" cy="3752850"/>
          </a:xfrm>
          <a:prstGeom prst="rect">
            <a:avLst/>
          </a:prstGeom>
          <a:gradFill>
            <a:gsLst>
              <a:gs pos="0">
                <a:srgbClr val="04AFF0"/>
              </a:gs>
              <a:gs pos="100000">
                <a:srgbClr val="1C59F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453113" y="2470348"/>
            <a:ext cx="3936844" cy="3097638"/>
            <a:chOff x="7582609" y="2518282"/>
            <a:chExt cx="3936844" cy="3097638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4003" y="2518282"/>
              <a:ext cx="669897" cy="669897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7596527" y="3862685"/>
              <a:ext cx="3922926" cy="175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离家近的学生，建议步行。家长在接送孩子时，如非必要尽量不开车，选择步行、骑自行车或公共交通工具；行人应在人行道上行走，注意避让机动车辆，且靠路边右侧行走；横过道路走斑马线;过马路时，做到“一停、二看、三通过”。不要在校门口追逐打闹;不贪图方便而翻越、钻跨校围墙护栏。</a:t>
              </a:r>
              <a:endParaRPr lang="zh-CN" altLang="en-US"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582609" y="3296453"/>
              <a:ext cx="2769969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zh-CN" altLang="en-US" sz="2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行走</a:t>
              </a:r>
              <a:r>
                <a:rPr kumimoji="1" lang="zh-CN" altLang="en-US" sz="28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安全</a:t>
              </a:r>
              <a:endParaRPr kumimoji="1"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2406" y="210775"/>
            <a:ext cx="3509968" cy="595050"/>
            <a:chOff x="1875680" y="2344375"/>
            <a:chExt cx="3509968" cy="595050"/>
          </a:xfrm>
        </p:grpSpPr>
        <p:sp>
          <p:nvSpPr>
            <p:cNvPr id="5" name="文本框 4"/>
            <p:cNvSpPr txBox="1"/>
            <p:nvPr/>
          </p:nvSpPr>
          <p:spPr>
            <a:xfrm>
              <a:off x="3002675" y="2411068"/>
              <a:ext cx="2382973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行走安全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875680" y="2344375"/>
              <a:ext cx="630734" cy="595050"/>
              <a:chOff x="1875680" y="2344375"/>
              <a:chExt cx="630734" cy="595050"/>
            </a:xfrm>
          </p:grpSpPr>
          <p:sp>
            <p:nvSpPr>
              <p:cNvPr id="7" name="任意多边形: 形状 6"/>
              <p:cNvSpPr/>
              <p:nvPr/>
            </p:nvSpPr>
            <p:spPr>
              <a:xfrm rot="11647782">
                <a:off x="1875680" y="2344375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882232" y="2428419"/>
                <a:ext cx="617633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01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grpSp>
        <p:nvGrpSpPr>
          <p:cNvPr id="9" name="图标"/>
          <p:cNvGrpSpPr/>
          <p:nvPr/>
        </p:nvGrpSpPr>
        <p:grpSpPr>
          <a:xfrm>
            <a:off x="4753656" y="1967508"/>
            <a:ext cx="2684688" cy="2684684"/>
            <a:chOff x="4189997" y="1706491"/>
            <a:chExt cx="3864123" cy="3864118"/>
          </a:xfrm>
          <a:effectLst/>
        </p:grpSpPr>
        <p:sp>
          <p:nvSpPr>
            <p:cNvPr id="10" name="图标"/>
            <p:cNvSpPr/>
            <p:nvPr/>
          </p:nvSpPr>
          <p:spPr bwMode="auto">
            <a:xfrm>
              <a:off x="4189997" y="1706491"/>
              <a:ext cx="3864123" cy="3387623"/>
            </a:xfrm>
            <a:custGeom>
              <a:avLst/>
              <a:gdLst>
                <a:gd name="T0" fmla="*/ 72 w 73"/>
                <a:gd name="T1" fmla="*/ 62 h 64"/>
                <a:gd name="T2" fmla="*/ 58 w 73"/>
                <a:gd name="T3" fmla="*/ 49 h 64"/>
                <a:gd name="T4" fmla="*/ 46 w 73"/>
                <a:gd name="T5" fmla="*/ 43 h 64"/>
                <a:gd name="T6" fmla="*/ 44 w 73"/>
                <a:gd name="T7" fmla="*/ 42 h 64"/>
                <a:gd name="T8" fmla="*/ 44 w 73"/>
                <a:gd name="T9" fmla="*/ 42 h 64"/>
                <a:gd name="T10" fmla="*/ 44 w 73"/>
                <a:gd name="T11" fmla="*/ 42 h 64"/>
                <a:gd name="T12" fmla="*/ 42 w 73"/>
                <a:gd name="T13" fmla="*/ 41 h 64"/>
                <a:gd name="T14" fmla="*/ 42 w 73"/>
                <a:gd name="T15" fmla="*/ 41 h 64"/>
                <a:gd name="T16" fmla="*/ 42 w 73"/>
                <a:gd name="T17" fmla="*/ 41 h 64"/>
                <a:gd name="T18" fmla="*/ 39 w 73"/>
                <a:gd name="T19" fmla="*/ 36 h 64"/>
                <a:gd name="T20" fmla="*/ 39 w 73"/>
                <a:gd name="T21" fmla="*/ 36 h 64"/>
                <a:gd name="T22" fmla="*/ 40 w 73"/>
                <a:gd name="T23" fmla="*/ 35 h 64"/>
                <a:gd name="T24" fmla="*/ 40 w 73"/>
                <a:gd name="T25" fmla="*/ 35 h 64"/>
                <a:gd name="T26" fmla="*/ 40 w 73"/>
                <a:gd name="T27" fmla="*/ 35 h 64"/>
                <a:gd name="T28" fmla="*/ 40 w 73"/>
                <a:gd name="T29" fmla="*/ 33 h 64"/>
                <a:gd name="T30" fmla="*/ 41 w 73"/>
                <a:gd name="T31" fmla="*/ 19 h 64"/>
                <a:gd name="T32" fmla="*/ 37 w 73"/>
                <a:gd name="T33" fmla="*/ 0 h 64"/>
                <a:gd name="T34" fmla="*/ 33 w 73"/>
                <a:gd name="T35" fmla="*/ 19 h 64"/>
                <a:gd name="T36" fmla="*/ 34 w 73"/>
                <a:gd name="T37" fmla="*/ 33 h 64"/>
                <a:gd name="T38" fmla="*/ 34 w 73"/>
                <a:gd name="T39" fmla="*/ 35 h 64"/>
                <a:gd name="T40" fmla="*/ 34 w 73"/>
                <a:gd name="T41" fmla="*/ 35 h 64"/>
                <a:gd name="T42" fmla="*/ 34 w 73"/>
                <a:gd name="T43" fmla="*/ 35 h 64"/>
                <a:gd name="T44" fmla="*/ 34 w 73"/>
                <a:gd name="T45" fmla="*/ 36 h 64"/>
                <a:gd name="T46" fmla="*/ 31 w 73"/>
                <a:gd name="T47" fmla="*/ 41 h 64"/>
                <a:gd name="T48" fmla="*/ 31 w 73"/>
                <a:gd name="T49" fmla="*/ 41 h 64"/>
                <a:gd name="T50" fmla="*/ 31 w 73"/>
                <a:gd name="T51" fmla="*/ 41 h 64"/>
                <a:gd name="T52" fmla="*/ 30 w 73"/>
                <a:gd name="T53" fmla="*/ 42 h 64"/>
                <a:gd name="T54" fmla="*/ 30 w 73"/>
                <a:gd name="T55" fmla="*/ 42 h 64"/>
                <a:gd name="T56" fmla="*/ 30 w 73"/>
                <a:gd name="T57" fmla="*/ 42 h 64"/>
                <a:gd name="T58" fmla="*/ 28 w 73"/>
                <a:gd name="T59" fmla="*/ 43 h 64"/>
                <a:gd name="T60" fmla="*/ 16 w 73"/>
                <a:gd name="T61" fmla="*/ 49 h 64"/>
                <a:gd name="T62" fmla="*/ 2 w 73"/>
                <a:gd name="T63" fmla="*/ 62 h 64"/>
                <a:gd name="T64" fmla="*/ 20 w 73"/>
                <a:gd name="T65" fmla="*/ 56 h 64"/>
                <a:gd name="T66" fmla="*/ 31 w 73"/>
                <a:gd name="T67" fmla="*/ 48 h 64"/>
                <a:gd name="T68" fmla="*/ 33 w 73"/>
                <a:gd name="T69" fmla="*/ 47 h 64"/>
                <a:gd name="T70" fmla="*/ 33 w 73"/>
                <a:gd name="T71" fmla="*/ 47 h 64"/>
                <a:gd name="T72" fmla="*/ 33 w 73"/>
                <a:gd name="T73" fmla="*/ 47 h 64"/>
                <a:gd name="T74" fmla="*/ 34 w 73"/>
                <a:gd name="T75" fmla="*/ 46 h 64"/>
                <a:gd name="T76" fmla="*/ 37 w 73"/>
                <a:gd name="T77" fmla="*/ 47 h 64"/>
                <a:gd name="T78" fmla="*/ 40 w 73"/>
                <a:gd name="T79" fmla="*/ 46 h 64"/>
                <a:gd name="T80" fmla="*/ 41 w 73"/>
                <a:gd name="T81" fmla="*/ 47 h 64"/>
                <a:gd name="T82" fmla="*/ 41 w 73"/>
                <a:gd name="T83" fmla="*/ 47 h 64"/>
                <a:gd name="T84" fmla="*/ 41 w 73"/>
                <a:gd name="T85" fmla="*/ 47 h 64"/>
                <a:gd name="T86" fmla="*/ 43 w 73"/>
                <a:gd name="T87" fmla="*/ 48 h 64"/>
                <a:gd name="T88" fmla="*/ 54 w 73"/>
                <a:gd name="T89" fmla="*/ 56 h 64"/>
                <a:gd name="T90" fmla="*/ 72 w 73"/>
                <a:gd name="T91" fmla="*/ 6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64">
                  <a:moveTo>
                    <a:pt x="72" y="62"/>
                  </a:moveTo>
                  <a:cubicBezTo>
                    <a:pt x="73" y="60"/>
                    <a:pt x="67" y="54"/>
                    <a:pt x="58" y="49"/>
                  </a:cubicBezTo>
                  <a:cubicBezTo>
                    <a:pt x="53" y="46"/>
                    <a:pt x="49" y="44"/>
                    <a:pt x="46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3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39"/>
                    <a:pt x="41" y="37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29"/>
                    <a:pt x="41" y="24"/>
                    <a:pt x="41" y="19"/>
                  </a:cubicBezTo>
                  <a:cubicBezTo>
                    <a:pt x="41" y="9"/>
                    <a:pt x="39" y="0"/>
                    <a:pt x="37" y="0"/>
                  </a:cubicBezTo>
                  <a:cubicBezTo>
                    <a:pt x="35" y="0"/>
                    <a:pt x="33" y="9"/>
                    <a:pt x="33" y="19"/>
                  </a:cubicBezTo>
                  <a:cubicBezTo>
                    <a:pt x="33" y="24"/>
                    <a:pt x="33" y="29"/>
                    <a:pt x="34" y="33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6"/>
                    <a:pt x="34" y="36"/>
                  </a:cubicBezTo>
                  <a:cubicBezTo>
                    <a:pt x="33" y="37"/>
                    <a:pt x="31" y="39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5" y="44"/>
                    <a:pt x="20" y="46"/>
                    <a:pt x="16" y="49"/>
                  </a:cubicBezTo>
                  <a:cubicBezTo>
                    <a:pt x="7" y="54"/>
                    <a:pt x="0" y="60"/>
                    <a:pt x="2" y="62"/>
                  </a:cubicBezTo>
                  <a:cubicBezTo>
                    <a:pt x="3" y="64"/>
                    <a:pt x="11" y="61"/>
                    <a:pt x="20" y="56"/>
                  </a:cubicBezTo>
                  <a:cubicBezTo>
                    <a:pt x="24" y="53"/>
                    <a:pt x="28" y="50"/>
                    <a:pt x="31" y="48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4" y="46"/>
                    <a:pt x="34" y="46"/>
                  </a:cubicBezTo>
                  <a:cubicBezTo>
                    <a:pt x="35" y="46"/>
                    <a:pt x="36" y="47"/>
                    <a:pt x="37" y="47"/>
                  </a:cubicBezTo>
                  <a:cubicBezTo>
                    <a:pt x="38" y="47"/>
                    <a:pt x="39" y="46"/>
                    <a:pt x="40" y="46"/>
                  </a:cubicBezTo>
                  <a:cubicBezTo>
                    <a:pt x="40" y="46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5" y="50"/>
                    <a:pt x="49" y="53"/>
                    <a:pt x="54" y="56"/>
                  </a:cubicBezTo>
                  <a:cubicBezTo>
                    <a:pt x="63" y="61"/>
                    <a:pt x="71" y="64"/>
                    <a:pt x="72" y="62"/>
                  </a:cubicBezTo>
                </a:path>
              </a:pathLst>
            </a:custGeom>
            <a:solidFill>
              <a:srgbClr val="328BE4"/>
            </a:solidFill>
            <a:ln w="111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>
                <a:latin typeface="思源黑体 CN Bold" panose="020B0800000000000000" pitchFamily="34" charset="-122"/>
              </a:endParaRPr>
            </a:p>
          </p:txBody>
        </p:sp>
        <p:sp>
          <p:nvSpPr>
            <p:cNvPr id="11" name="图标"/>
            <p:cNvSpPr/>
            <p:nvPr/>
          </p:nvSpPr>
          <p:spPr bwMode="auto">
            <a:xfrm>
              <a:off x="6494324" y="2391456"/>
              <a:ext cx="1429501" cy="1958121"/>
            </a:xfrm>
            <a:custGeom>
              <a:avLst/>
              <a:gdLst>
                <a:gd name="T0" fmla="*/ 26 w 27"/>
                <a:gd name="T1" fmla="*/ 28 h 37"/>
                <a:gd name="T2" fmla="*/ 23 w 27"/>
                <a:gd name="T3" fmla="*/ 27 h 37"/>
                <a:gd name="T4" fmla="*/ 2 w 27"/>
                <a:gd name="T5" fmla="*/ 0 h 37"/>
                <a:gd name="T6" fmla="*/ 0 w 27"/>
                <a:gd name="T7" fmla="*/ 1 h 37"/>
                <a:gd name="T8" fmla="*/ 1 w 27"/>
                <a:gd name="T9" fmla="*/ 3 h 37"/>
                <a:gd name="T10" fmla="*/ 20 w 27"/>
                <a:gd name="T11" fmla="*/ 27 h 37"/>
                <a:gd name="T12" fmla="*/ 18 w 27"/>
                <a:gd name="T13" fmla="*/ 27 h 37"/>
                <a:gd name="T14" fmla="*/ 17 w 27"/>
                <a:gd name="T15" fmla="*/ 27 h 37"/>
                <a:gd name="T16" fmla="*/ 16 w 27"/>
                <a:gd name="T17" fmla="*/ 29 h 37"/>
                <a:gd name="T18" fmla="*/ 20 w 27"/>
                <a:gd name="T19" fmla="*/ 36 h 37"/>
                <a:gd name="T20" fmla="*/ 21 w 27"/>
                <a:gd name="T21" fmla="*/ 37 h 37"/>
                <a:gd name="T22" fmla="*/ 22 w 27"/>
                <a:gd name="T23" fmla="*/ 36 h 37"/>
                <a:gd name="T24" fmla="*/ 27 w 27"/>
                <a:gd name="T2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7">
                  <a:moveTo>
                    <a:pt x="26" y="28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2" y="15"/>
                    <a:pt x="14" y="4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2" y="6"/>
                    <a:pt x="19" y="16"/>
                    <a:pt x="20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7"/>
                    <a:pt x="22" y="37"/>
                    <a:pt x="22" y="36"/>
                  </a:cubicBezTo>
                  <a:cubicBezTo>
                    <a:pt x="27" y="30"/>
                    <a:pt x="27" y="30"/>
                    <a:pt x="27" y="3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11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>
                <a:latin typeface="思源黑体 CN Bold" panose="020B0800000000000000" pitchFamily="34" charset="-122"/>
              </a:endParaRPr>
            </a:p>
          </p:txBody>
        </p:sp>
        <p:sp>
          <p:nvSpPr>
            <p:cNvPr id="12" name="图标"/>
            <p:cNvSpPr/>
            <p:nvPr/>
          </p:nvSpPr>
          <p:spPr bwMode="auto">
            <a:xfrm>
              <a:off x="5012706" y="4982427"/>
              <a:ext cx="2218705" cy="588182"/>
            </a:xfrm>
            <a:custGeom>
              <a:avLst/>
              <a:gdLst>
                <a:gd name="T0" fmla="*/ 40 w 42"/>
                <a:gd name="T1" fmla="*/ 1 h 11"/>
                <a:gd name="T2" fmla="*/ 9 w 42"/>
                <a:gd name="T3" fmla="*/ 5 h 11"/>
                <a:gd name="T4" fmla="*/ 10 w 42"/>
                <a:gd name="T5" fmla="*/ 4 h 11"/>
                <a:gd name="T6" fmla="*/ 11 w 42"/>
                <a:gd name="T7" fmla="*/ 2 h 11"/>
                <a:gd name="T8" fmla="*/ 9 w 42"/>
                <a:gd name="T9" fmla="*/ 1 h 11"/>
                <a:gd name="T10" fmla="*/ 2 w 42"/>
                <a:gd name="T11" fmla="*/ 0 h 11"/>
                <a:gd name="T12" fmla="*/ 0 w 42"/>
                <a:gd name="T13" fmla="*/ 1 h 11"/>
                <a:gd name="T14" fmla="*/ 0 w 42"/>
                <a:gd name="T15" fmla="*/ 2 h 11"/>
                <a:gd name="T16" fmla="*/ 3 w 42"/>
                <a:gd name="T17" fmla="*/ 10 h 11"/>
                <a:gd name="T18" fmla="*/ 5 w 42"/>
                <a:gd name="T19" fmla="*/ 11 h 11"/>
                <a:gd name="T20" fmla="*/ 6 w 42"/>
                <a:gd name="T21" fmla="*/ 10 h 11"/>
                <a:gd name="T22" fmla="*/ 7 w 42"/>
                <a:gd name="T23" fmla="*/ 8 h 11"/>
                <a:gd name="T24" fmla="*/ 21 w 42"/>
                <a:gd name="T25" fmla="*/ 11 h 11"/>
                <a:gd name="T26" fmla="*/ 42 w 42"/>
                <a:gd name="T27" fmla="*/ 3 h 11"/>
                <a:gd name="T28" fmla="*/ 42 w 42"/>
                <a:gd name="T29" fmla="*/ 1 h 11"/>
                <a:gd name="T30" fmla="*/ 40 w 42"/>
                <a:gd name="T3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11">
                  <a:moveTo>
                    <a:pt x="40" y="1"/>
                  </a:moveTo>
                  <a:cubicBezTo>
                    <a:pt x="31" y="8"/>
                    <a:pt x="19" y="10"/>
                    <a:pt x="9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2" y="10"/>
                    <a:pt x="16" y="11"/>
                    <a:pt x="21" y="11"/>
                  </a:cubicBezTo>
                  <a:cubicBezTo>
                    <a:pt x="28" y="11"/>
                    <a:pt x="36" y="8"/>
                    <a:pt x="42" y="3"/>
                  </a:cubicBezTo>
                  <a:cubicBezTo>
                    <a:pt x="42" y="2"/>
                    <a:pt x="42" y="1"/>
                    <a:pt x="42" y="1"/>
                  </a:cubicBezTo>
                  <a:cubicBezTo>
                    <a:pt x="41" y="0"/>
                    <a:pt x="40" y="0"/>
                    <a:pt x="40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11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>
                <a:latin typeface="思源黑体 CN Bold" panose="020B0800000000000000" pitchFamily="34" charset="-122"/>
              </a:endParaRPr>
            </a:p>
          </p:txBody>
        </p:sp>
        <p:sp>
          <p:nvSpPr>
            <p:cNvPr id="13" name="图标"/>
            <p:cNvSpPr/>
            <p:nvPr/>
          </p:nvSpPr>
          <p:spPr bwMode="auto">
            <a:xfrm>
              <a:off x="4379855" y="2339339"/>
              <a:ext cx="1369939" cy="2010236"/>
            </a:xfrm>
            <a:custGeom>
              <a:avLst/>
              <a:gdLst>
                <a:gd name="T0" fmla="*/ 4 w 26"/>
                <a:gd name="T1" fmla="*/ 38 h 38"/>
                <a:gd name="T2" fmla="*/ 5 w 26"/>
                <a:gd name="T3" fmla="*/ 38 h 38"/>
                <a:gd name="T4" fmla="*/ 6 w 26"/>
                <a:gd name="T5" fmla="*/ 36 h 38"/>
                <a:gd name="T6" fmla="*/ 17 w 26"/>
                <a:gd name="T7" fmla="*/ 8 h 38"/>
                <a:gd name="T8" fmla="*/ 18 w 26"/>
                <a:gd name="T9" fmla="*/ 10 h 38"/>
                <a:gd name="T10" fmla="*/ 19 w 26"/>
                <a:gd name="T11" fmla="*/ 11 h 38"/>
                <a:gd name="T12" fmla="*/ 21 w 26"/>
                <a:gd name="T13" fmla="*/ 10 h 38"/>
                <a:gd name="T14" fmla="*/ 25 w 26"/>
                <a:gd name="T15" fmla="*/ 4 h 38"/>
                <a:gd name="T16" fmla="*/ 25 w 26"/>
                <a:gd name="T17" fmla="*/ 2 h 38"/>
                <a:gd name="T18" fmla="*/ 24 w 26"/>
                <a:gd name="T19" fmla="*/ 1 h 38"/>
                <a:gd name="T20" fmla="*/ 16 w 26"/>
                <a:gd name="T21" fmla="*/ 1 h 38"/>
                <a:gd name="T22" fmla="*/ 15 w 26"/>
                <a:gd name="T23" fmla="*/ 1 h 38"/>
                <a:gd name="T24" fmla="*/ 15 w 26"/>
                <a:gd name="T25" fmla="*/ 3 h 38"/>
                <a:gd name="T26" fmla="*/ 16 w 26"/>
                <a:gd name="T27" fmla="*/ 5 h 38"/>
                <a:gd name="T28" fmla="*/ 3 w 26"/>
                <a:gd name="T29" fmla="*/ 37 h 38"/>
                <a:gd name="T30" fmla="*/ 4 w 26"/>
                <a:gd name="T3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8">
                  <a:moveTo>
                    <a:pt x="4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3" y="25"/>
                    <a:pt x="8" y="14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9" y="11"/>
                    <a:pt x="19" y="11"/>
                  </a:cubicBezTo>
                  <a:cubicBezTo>
                    <a:pt x="20" y="11"/>
                    <a:pt x="20" y="11"/>
                    <a:pt x="21" y="1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6" y="3"/>
                    <a:pt x="25" y="2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2"/>
                    <a:pt x="14" y="2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5" y="12"/>
                    <a:pt x="0" y="25"/>
                    <a:pt x="3" y="37"/>
                  </a:cubicBezTo>
                  <a:cubicBezTo>
                    <a:pt x="3" y="38"/>
                    <a:pt x="4" y="38"/>
                    <a:pt x="4" y="3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1113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en-US">
                <a:latin typeface="思源黑体 CN Bold" panose="020B08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72070" y="2175510"/>
            <a:ext cx="3636010" cy="2507781"/>
            <a:chOff x="7927223" y="2489714"/>
            <a:chExt cx="3282064" cy="3586801"/>
          </a:xfrm>
        </p:grpSpPr>
        <p:sp>
          <p:nvSpPr>
            <p:cNvPr id="15" name="文本框 14"/>
            <p:cNvSpPr txBox="1"/>
            <p:nvPr/>
          </p:nvSpPr>
          <p:spPr>
            <a:xfrm>
              <a:off x="7927223" y="2489714"/>
              <a:ext cx="2206328" cy="658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02</a:t>
              </a:r>
              <a:endParaRPr kumimoji="0" lang="en-US" altLang="zh-CN" sz="240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939925" y="2974941"/>
              <a:ext cx="3269362" cy="3101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注意道路和车辆信号，服从交通管理；不在车行道、桥梁、隧道上追逐、玩耍、打闹；不能穿越、攀登、跨越道路隔离栏。</a:t>
              </a:r>
              <a:endParaRPr lang="zh-CN" altLang="en-US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endParaRPr>
            </a:p>
            <a:p>
              <a:pPr>
                <a:lnSpc>
                  <a:spcPct val="150000"/>
                </a:lnSpc>
                <a:defRPr/>
              </a:pPr>
              <a:endParaRPr lang="zh-CN" altLang="en-US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114020" y="2635764"/>
            <a:ext cx="3269362" cy="1823172"/>
            <a:chOff x="1140055" y="2489714"/>
            <a:chExt cx="3269362" cy="1823172"/>
          </a:xfrm>
        </p:grpSpPr>
        <p:sp>
          <p:nvSpPr>
            <p:cNvPr id="18" name="文本框 17"/>
            <p:cNvSpPr txBox="1"/>
            <p:nvPr/>
          </p:nvSpPr>
          <p:spPr>
            <a:xfrm>
              <a:off x="2203089" y="2489714"/>
              <a:ext cx="2206328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i="0" u="none" strike="noStrike" kern="1200" cap="none" spc="0" normalizeH="0" baseline="0" noProof="0">
                  <a:ln>
                    <a:noFill/>
                  </a:ln>
                  <a:solidFill>
                    <a:srgbClr val="328BE4"/>
                  </a:solidFill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01</a:t>
              </a:r>
              <a:endParaRPr kumimoji="0" lang="en-US" altLang="zh-CN" sz="2400" i="0" u="none" strike="noStrike" kern="1200" cap="none" spc="0" normalizeH="0" baseline="0" noProof="0">
                <a:ln>
                  <a:noFill/>
                </a:ln>
                <a:solidFill>
                  <a:srgbClr val="328BE4"/>
                </a:solidFill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140055" y="2974941"/>
              <a:ext cx="3269362" cy="1337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  <a:defRPr/>
              </a:pPr>
              <a:r>
                <a:rPr lang="zh-CN" altLang="en-US">
                  <a:solidFill>
                    <a:prstClr val="black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lt"/>
                </a:rPr>
                <a:t>走人行道，靠路右边走。没有人行道时靠路边行走，不随意横穿马路。</a:t>
              </a:r>
              <a:endParaRPr lang="zh-CN" altLang="en-US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2406" y="210775"/>
            <a:ext cx="3509968" cy="595050"/>
            <a:chOff x="1875680" y="2344375"/>
            <a:chExt cx="3509968" cy="595050"/>
          </a:xfrm>
        </p:grpSpPr>
        <p:sp>
          <p:nvSpPr>
            <p:cNvPr id="5" name="文本框 4"/>
            <p:cNvSpPr txBox="1"/>
            <p:nvPr/>
          </p:nvSpPr>
          <p:spPr>
            <a:xfrm>
              <a:off x="3002675" y="2411068"/>
              <a:ext cx="2382973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行走安全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875680" y="2344375"/>
              <a:ext cx="630734" cy="595050"/>
              <a:chOff x="1875680" y="2344375"/>
              <a:chExt cx="630734" cy="595050"/>
            </a:xfrm>
          </p:grpSpPr>
          <p:sp>
            <p:nvSpPr>
              <p:cNvPr id="7" name="任意多边形: 形状 6"/>
              <p:cNvSpPr/>
              <p:nvPr/>
            </p:nvSpPr>
            <p:spPr>
              <a:xfrm rot="11647782">
                <a:off x="1875680" y="2344375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882232" y="2428419"/>
                <a:ext cx="617633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01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3074670" y="873760"/>
            <a:ext cx="5702935" cy="1091565"/>
          </a:xfrm>
          <a:prstGeom prst="rect">
            <a:avLst/>
          </a:prstGeom>
        </p:spPr>
        <p:txBody>
          <a:bodyPr wrap="square">
            <a:spAutoFit/>
          </a:bodyPr>
          <a:p>
            <a:pPr algn="ctr"/>
            <a:r>
              <a:rPr lang="zh-CN" altLang="en-US" sz="6500">
                <a:solidFill>
                  <a:srgbClr val="328BE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交通标志</a:t>
            </a:r>
            <a:endParaRPr lang="zh-CN" altLang="en-US" sz="6500">
              <a:solidFill>
                <a:srgbClr val="328BE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78488" y="235331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95586" y="478116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禁止行人通行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64" y="2795848"/>
            <a:ext cx="1688278" cy="1706471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144" y="2798096"/>
            <a:ext cx="1852012" cy="1713748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358" y="2793600"/>
            <a:ext cx="1699194" cy="1699194"/>
          </a:xfrm>
          <a:prstGeom prst="rect">
            <a:avLst/>
          </a:prstGeom>
        </p:spPr>
      </p:pic>
      <p:sp>
        <p:nvSpPr>
          <p:cNvPr id="55" name="文本框 54"/>
          <p:cNvSpPr txBox="1"/>
          <p:nvPr/>
        </p:nvSpPr>
        <p:spPr>
          <a:xfrm>
            <a:off x="2986557" y="478116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注意行人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326362" y="478116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步行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33361" y="478116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禁止鸣笛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588582" y="4781160"/>
            <a:ext cx="2027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禁止机动车行驶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5" t="5000" r="17619" b="6388"/>
          <a:stretch>
            <a:fillRect/>
          </a:stretch>
        </p:blipFill>
        <p:spPr>
          <a:xfrm>
            <a:off x="7545644" y="2878141"/>
            <a:ext cx="1715192" cy="164819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9" t="8056" r="19708" b="9167"/>
          <a:stretch>
            <a:fillRect/>
          </a:stretch>
        </p:blipFill>
        <p:spPr>
          <a:xfrm>
            <a:off x="9741928" y="2897353"/>
            <a:ext cx="1721039" cy="168219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902970" y="4690110"/>
            <a:ext cx="3587750" cy="2562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49" grpId="0"/>
      <p:bldP spid="55" grpId="0"/>
      <p:bldP spid="56" grpId="0"/>
      <p:bldP spid="57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" name="矩形 37"/>
          <p:cNvSpPr/>
          <p:nvPr/>
        </p:nvSpPr>
        <p:spPr>
          <a:xfrm flipH="1">
            <a:off x="7571874" y="-12700"/>
            <a:ext cx="4610099" cy="6883400"/>
          </a:xfrm>
          <a:custGeom>
            <a:avLst/>
            <a:gdLst>
              <a:gd name="connsiteX0" fmla="*/ 0 w 8649401"/>
              <a:gd name="connsiteY0" fmla="*/ 0 h 6858000"/>
              <a:gd name="connsiteX1" fmla="*/ 8649401 w 8649401"/>
              <a:gd name="connsiteY1" fmla="*/ 0 h 6858000"/>
              <a:gd name="connsiteX2" fmla="*/ 8649401 w 8649401"/>
              <a:gd name="connsiteY2" fmla="*/ 6858000 h 6858000"/>
              <a:gd name="connsiteX3" fmla="*/ 0 w 8649401"/>
              <a:gd name="connsiteY3" fmla="*/ 6858000 h 6858000"/>
              <a:gd name="connsiteX4" fmla="*/ 0 w 8649401"/>
              <a:gd name="connsiteY4" fmla="*/ 0 h 6858000"/>
              <a:gd name="connsiteX0-1" fmla="*/ 0 w 8649401"/>
              <a:gd name="connsiteY0-2" fmla="*/ 0 h 6870700"/>
              <a:gd name="connsiteX1-3" fmla="*/ 8649401 w 8649401"/>
              <a:gd name="connsiteY1-4" fmla="*/ 0 h 6870700"/>
              <a:gd name="connsiteX2-5" fmla="*/ 5131501 w 8649401"/>
              <a:gd name="connsiteY2-6" fmla="*/ 6870700 h 6870700"/>
              <a:gd name="connsiteX3-7" fmla="*/ 0 w 8649401"/>
              <a:gd name="connsiteY3-8" fmla="*/ 6858000 h 6870700"/>
              <a:gd name="connsiteX4-9" fmla="*/ 0 w 8649401"/>
              <a:gd name="connsiteY4-10" fmla="*/ 0 h 6870700"/>
              <a:gd name="connsiteX0-11" fmla="*/ 0 w 8649401"/>
              <a:gd name="connsiteY0-12" fmla="*/ 0 h 6870700"/>
              <a:gd name="connsiteX1-13" fmla="*/ 8649401 w 8649401"/>
              <a:gd name="connsiteY1-14" fmla="*/ 0 h 6870700"/>
              <a:gd name="connsiteX2-15" fmla="*/ 5131501 w 8649401"/>
              <a:gd name="connsiteY2-16" fmla="*/ 6870700 h 6870700"/>
              <a:gd name="connsiteX3-17" fmla="*/ 0 w 8649401"/>
              <a:gd name="connsiteY3-18" fmla="*/ 6858000 h 6870700"/>
              <a:gd name="connsiteX4-19" fmla="*/ 0 w 8649401"/>
              <a:gd name="connsiteY4-20" fmla="*/ 0 h 6870700"/>
              <a:gd name="connsiteX0-21" fmla="*/ 0 w 6465001"/>
              <a:gd name="connsiteY0-22" fmla="*/ 12700 h 6883400"/>
              <a:gd name="connsiteX1-23" fmla="*/ 6465001 w 6465001"/>
              <a:gd name="connsiteY1-24" fmla="*/ 0 h 6883400"/>
              <a:gd name="connsiteX2-25" fmla="*/ 5131501 w 6465001"/>
              <a:gd name="connsiteY2-26" fmla="*/ 6883400 h 6883400"/>
              <a:gd name="connsiteX3-27" fmla="*/ 0 w 6465001"/>
              <a:gd name="connsiteY3-28" fmla="*/ 6870700 h 6883400"/>
              <a:gd name="connsiteX4-29" fmla="*/ 0 w 6465001"/>
              <a:gd name="connsiteY4-30" fmla="*/ 12700 h 6883400"/>
              <a:gd name="connsiteX0-31" fmla="*/ 0 w 6465001"/>
              <a:gd name="connsiteY0-32" fmla="*/ 12700 h 6883400"/>
              <a:gd name="connsiteX1-33" fmla="*/ 6465001 w 6465001"/>
              <a:gd name="connsiteY1-34" fmla="*/ 0 h 6883400"/>
              <a:gd name="connsiteX2-35" fmla="*/ 5131501 w 6465001"/>
              <a:gd name="connsiteY2-36" fmla="*/ 6883400 h 6883400"/>
              <a:gd name="connsiteX3-37" fmla="*/ 0 w 6465001"/>
              <a:gd name="connsiteY3-38" fmla="*/ 6870700 h 6883400"/>
              <a:gd name="connsiteX4-39" fmla="*/ 0 w 6465001"/>
              <a:gd name="connsiteY4-40" fmla="*/ 12700 h 6883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65001" h="6883400">
                <a:moveTo>
                  <a:pt x="0" y="12700"/>
                </a:moveTo>
                <a:lnTo>
                  <a:pt x="6465001" y="0"/>
                </a:lnTo>
                <a:cubicBezTo>
                  <a:pt x="6308368" y="3522133"/>
                  <a:pt x="3306934" y="2535767"/>
                  <a:pt x="5131501" y="6883400"/>
                </a:cubicBezTo>
                <a:lnTo>
                  <a:pt x="0" y="6870700"/>
                </a:lnTo>
                <a:lnTo>
                  <a:pt x="0" y="1270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pic>
        <p:nvPicPr>
          <p:cNvPr id="5" name="图形 4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flipH="1">
            <a:off x="4543425" y="895339"/>
            <a:ext cx="8177284" cy="4226222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886473" y="3136163"/>
            <a:ext cx="4610099" cy="1984971"/>
            <a:chOff x="942973" y="3311328"/>
            <a:chExt cx="2910966" cy="1253375"/>
          </a:xfrm>
        </p:grpSpPr>
        <p:grpSp>
          <p:nvGrpSpPr>
            <p:cNvPr id="44" name="组合 43"/>
            <p:cNvGrpSpPr/>
            <p:nvPr/>
          </p:nvGrpSpPr>
          <p:grpSpPr>
            <a:xfrm>
              <a:off x="942973" y="3311328"/>
              <a:ext cx="2910966" cy="1253375"/>
              <a:chOff x="834738" y="3224364"/>
              <a:chExt cx="3233004" cy="1392035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834740" y="3224364"/>
                <a:ext cx="818493" cy="7695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600">
                    <a:gradFill>
                      <a:gsLst>
                        <a:gs pos="95000">
                          <a:srgbClr val="1C46F2"/>
                        </a:gs>
                        <a:gs pos="4000">
                          <a:srgbClr val="00B0F0"/>
                        </a:gs>
                      </a:gsLst>
                      <a:lin ang="2700000" scaled="1"/>
                    </a:gra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02</a:t>
                </a:r>
                <a:endParaRPr lang="en-US" altLang="zh-CN" sz="6600">
                  <a:gradFill>
                    <a:gsLst>
                      <a:gs pos="95000">
                        <a:srgbClr val="1C46F2"/>
                      </a:gs>
                      <a:gs pos="4000">
                        <a:srgbClr val="00B0F0"/>
                      </a:gs>
                    </a:gsLst>
                    <a:lin ang="2700000" scaled="1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834738" y="3993805"/>
                <a:ext cx="3233004" cy="495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骑车安全</a:t>
                </a:r>
                <a:endPara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cxnSp>
            <p:nvCxnSpPr>
              <p:cNvPr id="48" name="直接连接符 47"/>
              <p:cNvCxnSpPr/>
              <p:nvPr/>
            </p:nvCxnSpPr>
            <p:spPr>
              <a:xfrm>
                <a:off x="906887" y="4616399"/>
                <a:ext cx="2524933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3B7FFC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5" name="Freeform 5"/>
            <p:cNvSpPr/>
            <p:nvPr/>
          </p:nvSpPr>
          <p:spPr bwMode="auto">
            <a:xfrm rot="16936324">
              <a:off x="3007370" y="3642853"/>
              <a:ext cx="644846" cy="722544"/>
            </a:xfrm>
            <a:custGeom>
              <a:avLst/>
              <a:gdLst>
                <a:gd name="T0" fmla="*/ 0 w 1255"/>
                <a:gd name="T1" fmla="*/ 452 h 1406"/>
                <a:gd name="T2" fmla="*/ 0 w 1255"/>
                <a:gd name="T3" fmla="*/ 954 h 1406"/>
                <a:gd name="T4" fmla="*/ 96 w 1255"/>
                <a:gd name="T5" fmla="*/ 1120 h 1406"/>
                <a:gd name="T6" fmla="*/ 531 w 1255"/>
                <a:gd name="T7" fmla="*/ 1372 h 1406"/>
                <a:gd name="T8" fmla="*/ 724 w 1255"/>
                <a:gd name="T9" fmla="*/ 1372 h 1406"/>
                <a:gd name="T10" fmla="*/ 1159 w 1255"/>
                <a:gd name="T11" fmla="*/ 1120 h 1406"/>
                <a:gd name="T12" fmla="*/ 1255 w 1255"/>
                <a:gd name="T13" fmla="*/ 954 h 1406"/>
                <a:gd name="T14" fmla="*/ 1255 w 1255"/>
                <a:gd name="T15" fmla="*/ 452 h 1406"/>
                <a:gd name="T16" fmla="*/ 1159 w 1255"/>
                <a:gd name="T17" fmla="*/ 285 h 1406"/>
                <a:gd name="T18" fmla="*/ 724 w 1255"/>
                <a:gd name="T19" fmla="*/ 34 h 1406"/>
                <a:gd name="T20" fmla="*/ 531 w 1255"/>
                <a:gd name="T21" fmla="*/ 34 h 1406"/>
                <a:gd name="T22" fmla="*/ 96 w 1255"/>
                <a:gd name="T23" fmla="*/ 285 h 1406"/>
                <a:gd name="T24" fmla="*/ 0 w 1255"/>
                <a:gd name="T25" fmla="*/ 452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5" h="1406">
                  <a:moveTo>
                    <a:pt x="0" y="452"/>
                  </a:moveTo>
                  <a:cubicBezTo>
                    <a:pt x="0" y="954"/>
                    <a:pt x="0" y="954"/>
                    <a:pt x="0" y="954"/>
                  </a:cubicBezTo>
                  <a:cubicBezTo>
                    <a:pt x="0" y="1023"/>
                    <a:pt x="37" y="1086"/>
                    <a:pt x="96" y="1120"/>
                  </a:cubicBezTo>
                  <a:cubicBezTo>
                    <a:pt x="531" y="1372"/>
                    <a:pt x="531" y="1372"/>
                    <a:pt x="531" y="1372"/>
                  </a:cubicBezTo>
                  <a:cubicBezTo>
                    <a:pt x="591" y="1406"/>
                    <a:pt x="664" y="1406"/>
                    <a:pt x="724" y="1372"/>
                  </a:cubicBezTo>
                  <a:cubicBezTo>
                    <a:pt x="1159" y="1120"/>
                    <a:pt x="1159" y="1120"/>
                    <a:pt x="1159" y="1120"/>
                  </a:cubicBezTo>
                  <a:cubicBezTo>
                    <a:pt x="1218" y="1086"/>
                    <a:pt x="1255" y="1023"/>
                    <a:pt x="1255" y="954"/>
                  </a:cubicBezTo>
                  <a:cubicBezTo>
                    <a:pt x="1255" y="452"/>
                    <a:pt x="1255" y="452"/>
                    <a:pt x="1255" y="452"/>
                  </a:cubicBezTo>
                  <a:cubicBezTo>
                    <a:pt x="1255" y="383"/>
                    <a:pt x="1218" y="319"/>
                    <a:pt x="1159" y="285"/>
                  </a:cubicBezTo>
                  <a:cubicBezTo>
                    <a:pt x="724" y="34"/>
                    <a:pt x="724" y="34"/>
                    <a:pt x="724" y="34"/>
                  </a:cubicBezTo>
                  <a:cubicBezTo>
                    <a:pt x="664" y="0"/>
                    <a:pt x="591" y="0"/>
                    <a:pt x="531" y="34"/>
                  </a:cubicBezTo>
                  <a:cubicBezTo>
                    <a:pt x="96" y="285"/>
                    <a:pt x="96" y="285"/>
                    <a:pt x="96" y="285"/>
                  </a:cubicBezTo>
                  <a:cubicBezTo>
                    <a:pt x="37" y="319"/>
                    <a:pt x="0" y="383"/>
                    <a:pt x="0" y="452"/>
                  </a:cubicBezTo>
                  <a:close/>
                </a:path>
              </a:pathLst>
            </a:custGeom>
            <a:noFill/>
            <a:ln>
              <a:gradFill flip="none" rotWithShape="1">
                <a:gsLst>
                  <a:gs pos="31000">
                    <a:srgbClr val="3B7FFC">
                      <a:alpha val="0"/>
                    </a:srgbClr>
                  </a:gs>
                  <a:gs pos="100000">
                    <a:srgbClr val="3B7FFC"/>
                  </a:gs>
                </a:gsLst>
                <a:lin ang="2700000" scaled="1"/>
              </a:gra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2406" y="210775"/>
            <a:ext cx="3503415" cy="595050"/>
            <a:chOff x="1882233" y="3346668"/>
            <a:chExt cx="3503415" cy="595050"/>
          </a:xfrm>
        </p:grpSpPr>
        <p:sp>
          <p:nvSpPr>
            <p:cNvPr id="10" name="文本框 9"/>
            <p:cNvSpPr txBox="1"/>
            <p:nvPr/>
          </p:nvSpPr>
          <p:spPr>
            <a:xfrm>
              <a:off x="3002676" y="3417260"/>
              <a:ext cx="2382972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骑车安全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882233" y="3346668"/>
              <a:ext cx="633707" cy="595050"/>
              <a:chOff x="1882233" y="3346668"/>
              <a:chExt cx="633707" cy="595050"/>
            </a:xfrm>
          </p:grpSpPr>
          <p:sp>
            <p:nvSpPr>
              <p:cNvPr id="12" name="任意多边形: 形状 11"/>
              <p:cNvSpPr/>
              <p:nvPr/>
            </p:nvSpPr>
            <p:spPr>
              <a:xfrm rot="9952218" flipH="1">
                <a:off x="1885206" y="3346668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882233" y="3434611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02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270375" y="1464945"/>
            <a:ext cx="3669665" cy="86042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defTabSz="4572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000" kern="0">
                <a:solidFill>
                  <a:srgbClr val="328BE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骑车安全</a:t>
            </a:r>
            <a:endParaRPr lang="zh-CN" altLang="en-US" sz="5000" kern="0">
              <a:solidFill>
                <a:srgbClr val="328BE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329692" y="3277235"/>
            <a:ext cx="2770505" cy="3943350"/>
            <a:chOff x="1478565" y="3963905"/>
            <a:chExt cx="2615565" cy="3943350"/>
          </a:xfrm>
        </p:grpSpPr>
        <p:sp>
          <p:nvSpPr>
            <p:cNvPr id="19" name="图标"/>
            <p:cNvSpPr/>
            <p:nvPr/>
          </p:nvSpPr>
          <p:spPr>
            <a:xfrm rot="2700000">
              <a:off x="2350892" y="3963905"/>
              <a:ext cx="828431" cy="828430"/>
            </a:xfrm>
            <a:prstGeom prst="halfFrame">
              <a:avLst>
                <a:gd name="adj1" fmla="val 13900"/>
                <a:gd name="adj2" fmla="val 13902"/>
              </a:avLst>
            </a:prstGeom>
            <a:solidFill>
              <a:srgbClr val="000000">
                <a:lumMod val="60000"/>
                <a:lumOff val="40000"/>
              </a:srgbClr>
            </a:solid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20" name="图标"/>
            <p:cNvSpPr/>
            <p:nvPr/>
          </p:nvSpPr>
          <p:spPr>
            <a:xfrm>
              <a:off x="2742642" y="4012498"/>
              <a:ext cx="60414" cy="60414"/>
            </a:xfrm>
            <a:prstGeom prst="ellipse">
              <a:avLst/>
            </a:prstGeom>
            <a:solidFill>
              <a:srgbClr val="000000">
                <a:lumMod val="60000"/>
                <a:lumOff val="40000"/>
              </a:srgbClr>
            </a:solidFill>
            <a:ln w="12700" cap="flat" cmpd="sng" algn="ctr">
              <a:solidFill>
                <a:srgbClr val="000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78565" y="4492225"/>
              <a:ext cx="2615565" cy="34150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l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家长骑摩托车或电动车时，</a:t>
              </a: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endParaRPr>
            </a:p>
            <a:p>
              <a:pPr lvl="0" algn="l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一定要做到：“戴头盔、</a:t>
              </a: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endParaRPr>
            </a:p>
            <a:p>
              <a:pPr lvl="0" algn="l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靠右行、载一人、不闯灯”，</a:t>
              </a: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  <a:sym typeface="+mn-lt"/>
              </a:endParaRPr>
            </a:p>
            <a:p>
              <a:pPr lvl="0" algn="l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学生乘坐家长电动车时要遵守“一盔一带”。</a:t>
              </a: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</a:rPr>
                <a:t>严格遵守交通法律法规，驾驶摩托车、电动车不违法载人，佩戴安全头盔，系好安全扣。</a:t>
              </a: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endParaRPr>
            </a:p>
            <a:p>
              <a:pPr lvl="0" algn="ctr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127830" y="3256076"/>
            <a:ext cx="3672840" cy="2176780"/>
            <a:chOff x="8127830" y="3942511"/>
            <a:chExt cx="3672840" cy="2176780"/>
          </a:xfrm>
        </p:grpSpPr>
        <p:sp>
          <p:nvSpPr>
            <p:cNvPr id="24" name="图标"/>
            <p:cNvSpPr/>
            <p:nvPr/>
          </p:nvSpPr>
          <p:spPr>
            <a:xfrm rot="2700000">
              <a:off x="8994513" y="3942511"/>
              <a:ext cx="873387" cy="873387"/>
            </a:xfrm>
            <a:prstGeom prst="halfFrame">
              <a:avLst>
                <a:gd name="adj1" fmla="val 13900"/>
                <a:gd name="adj2" fmla="val 13902"/>
              </a:avLst>
            </a:prstGeom>
            <a:solidFill>
              <a:srgbClr val="000000">
                <a:lumMod val="60000"/>
                <a:lumOff val="40000"/>
              </a:srgbClr>
            </a:solid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25" name="图标"/>
            <p:cNvSpPr/>
            <p:nvPr/>
          </p:nvSpPr>
          <p:spPr>
            <a:xfrm>
              <a:off x="9390726" y="4012498"/>
              <a:ext cx="60414" cy="60414"/>
            </a:xfrm>
            <a:prstGeom prst="ellipse">
              <a:avLst/>
            </a:prstGeom>
            <a:solidFill>
              <a:srgbClr val="000000">
                <a:lumMod val="60000"/>
                <a:lumOff val="40000"/>
              </a:srgbClr>
            </a:solidFill>
            <a:ln w="12700" cap="flat" cmpd="sng" algn="ctr">
              <a:solidFill>
                <a:srgbClr val="000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127830" y="4550841"/>
              <a:ext cx="3672840" cy="156845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</a:rPr>
                <a:t>学生骑自行车时</a:t>
              </a: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  <a:sym typeface="+mn-lt"/>
                </a:rPr>
                <a:t>不能在人行道、机动车道骑；，不横冲直闯、争道强行，与机动车抢道、逆向骑车；在路口闯信号灯；骑车双手不离把。</a:t>
              </a: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50799" y="2885390"/>
            <a:ext cx="3108325" cy="3658235"/>
            <a:chOff x="4550799" y="3571825"/>
            <a:chExt cx="3108325" cy="3658235"/>
          </a:xfrm>
        </p:grpSpPr>
        <p:sp>
          <p:nvSpPr>
            <p:cNvPr id="29" name="图标"/>
            <p:cNvSpPr/>
            <p:nvPr/>
          </p:nvSpPr>
          <p:spPr>
            <a:xfrm rot="2700000">
              <a:off x="5150409" y="3571825"/>
              <a:ext cx="1895496" cy="1895495"/>
            </a:xfrm>
            <a:prstGeom prst="halfFrame">
              <a:avLst>
                <a:gd name="adj1" fmla="val 13900"/>
                <a:gd name="adj2" fmla="val 13902"/>
              </a:avLst>
            </a:prstGeom>
            <a:solidFill>
              <a:srgbClr val="328B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30" name="图标"/>
            <p:cNvSpPr/>
            <p:nvPr/>
          </p:nvSpPr>
          <p:spPr>
            <a:xfrm rot="2700000">
              <a:off x="5896077" y="3705104"/>
              <a:ext cx="404159" cy="404159"/>
            </a:xfrm>
            <a:prstGeom prst="halfFrame">
              <a:avLst>
                <a:gd name="adj1" fmla="val 13900"/>
                <a:gd name="adj2" fmla="val 13902"/>
              </a:avLst>
            </a:prstGeom>
            <a:solidFill>
              <a:srgbClr val="328BE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550799" y="4553535"/>
              <a:ext cx="3108325" cy="267652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</a:rPr>
                <a:t>开私家车接送学生的家长要认真遵守道路交通安全法，积极维护交通秩序，规范自己的交通行为，车辆不逆向行驶，不在禁停线停车，在离学校远一点的地方下车，多走几步路减轻瞬时通行压力。</a:t>
              </a: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endParaRPr>
            </a:p>
            <a:p>
              <a:pPr lvl="0" algn="ctr" defTabSz="68580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>
                  <a:solidFill>
                    <a:prstClr val="black">
                      <a:lumMod val="85000"/>
                      <a:lumOff val="15000"/>
                    </a:prst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  <a:cs typeface="+mn-ea"/>
                </a:rPr>
                <a:t>。</a:t>
              </a:r>
              <a:endPara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2406" y="210775"/>
            <a:ext cx="3503415" cy="595050"/>
            <a:chOff x="1882233" y="3346668"/>
            <a:chExt cx="3503415" cy="595050"/>
          </a:xfrm>
        </p:grpSpPr>
        <p:sp>
          <p:nvSpPr>
            <p:cNvPr id="10" name="文本框 9"/>
            <p:cNvSpPr txBox="1"/>
            <p:nvPr/>
          </p:nvSpPr>
          <p:spPr>
            <a:xfrm>
              <a:off x="3002676" y="3417260"/>
              <a:ext cx="2382972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sym typeface="OPPOSans H" panose="00020600040101010101" pitchFamily="18" charset="-122"/>
                </a:rPr>
                <a:t>骑车安全</a:t>
              </a: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sym typeface="OPPOSans H" panose="00020600040101010101" pitchFamily="18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882233" y="3346668"/>
              <a:ext cx="633707" cy="595050"/>
              <a:chOff x="1882233" y="3346668"/>
              <a:chExt cx="633707" cy="595050"/>
            </a:xfrm>
          </p:grpSpPr>
          <p:sp>
            <p:nvSpPr>
              <p:cNvPr id="12" name="任意多边形: 形状 11"/>
              <p:cNvSpPr/>
              <p:nvPr/>
            </p:nvSpPr>
            <p:spPr>
              <a:xfrm rot="9952218" flipH="1">
                <a:off x="1885206" y="3346668"/>
                <a:ext cx="630734" cy="595050"/>
              </a:xfrm>
              <a:custGeom>
                <a:avLst/>
                <a:gdLst>
                  <a:gd name="connsiteX0" fmla="*/ 430124 w 3887703"/>
                  <a:gd name="connsiteY0" fmla="*/ 408099 h 4190779"/>
                  <a:gd name="connsiteX1" fmla="*/ 2020799 w 3887703"/>
                  <a:gd name="connsiteY1" fmla="*/ 8049 h 4190779"/>
                  <a:gd name="connsiteX2" fmla="*/ 3763874 w 3887703"/>
                  <a:gd name="connsiteY2" fmla="*/ 284274 h 4190779"/>
                  <a:gd name="connsiteX3" fmla="*/ 3449549 w 3887703"/>
                  <a:gd name="connsiteY3" fmla="*/ 1808274 h 4190779"/>
                  <a:gd name="connsiteX4" fmla="*/ 3887699 w 3887703"/>
                  <a:gd name="connsiteY4" fmla="*/ 3246549 h 4190779"/>
                  <a:gd name="connsiteX5" fmla="*/ 3440024 w 3887703"/>
                  <a:gd name="connsiteY5" fmla="*/ 3960924 h 4190779"/>
                  <a:gd name="connsiteX6" fmla="*/ 1982699 w 3887703"/>
                  <a:gd name="connsiteY6" fmla="*/ 4189524 h 4190779"/>
                  <a:gd name="connsiteX7" fmla="*/ 325349 w 3887703"/>
                  <a:gd name="connsiteY7" fmla="*/ 3884724 h 4190779"/>
                  <a:gd name="connsiteX8" fmla="*/ 515849 w 3887703"/>
                  <a:gd name="connsiteY8" fmla="*/ 2036874 h 4190779"/>
                  <a:gd name="connsiteX9" fmla="*/ 1499 w 3887703"/>
                  <a:gd name="connsiteY9" fmla="*/ 712899 h 4190779"/>
                  <a:gd name="connsiteX10" fmla="*/ 430124 w 3887703"/>
                  <a:gd name="connsiteY10" fmla="*/ 408099 h 4190779"/>
                  <a:gd name="connsiteX0-1" fmla="*/ 350797 w 3894101"/>
                  <a:gd name="connsiteY0-2" fmla="*/ 337132 h 4186487"/>
                  <a:gd name="connsiteX1-3" fmla="*/ 2027197 w 3894101"/>
                  <a:gd name="connsiteY1-4" fmla="*/ 3757 h 4186487"/>
                  <a:gd name="connsiteX2-5" fmla="*/ 3770272 w 3894101"/>
                  <a:gd name="connsiteY2-6" fmla="*/ 279982 h 4186487"/>
                  <a:gd name="connsiteX3-7" fmla="*/ 3455947 w 3894101"/>
                  <a:gd name="connsiteY3-8" fmla="*/ 1803982 h 4186487"/>
                  <a:gd name="connsiteX4-9" fmla="*/ 3894097 w 3894101"/>
                  <a:gd name="connsiteY4-10" fmla="*/ 3242257 h 4186487"/>
                  <a:gd name="connsiteX5-11" fmla="*/ 3446422 w 3894101"/>
                  <a:gd name="connsiteY5-12" fmla="*/ 3956632 h 4186487"/>
                  <a:gd name="connsiteX6-13" fmla="*/ 1989097 w 3894101"/>
                  <a:gd name="connsiteY6-14" fmla="*/ 4185232 h 4186487"/>
                  <a:gd name="connsiteX7-15" fmla="*/ 331747 w 3894101"/>
                  <a:gd name="connsiteY7-16" fmla="*/ 3880432 h 4186487"/>
                  <a:gd name="connsiteX8-17" fmla="*/ 522247 w 3894101"/>
                  <a:gd name="connsiteY8-18" fmla="*/ 2032582 h 4186487"/>
                  <a:gd name="connsiteX9-19" fmla="*/ 7897 w 3894101"/>
                  <a:gd name="connsiteY9-20" fmla="*/ 708607 h 4186487"/>
                  <a:gd name="connsiteX10-21" fmla="*/ 350797 w 3894101"/>
                  <a:gd name="connsiteY10-22" fmla="*/ 337132 h 4186487"/>
                  <a:gd name="connsiteX0-23" fmla="*/ 434829 w 3978133"/>
                  <a:gd name="connsiteY0-24" fmla="*/ 337132 h 4186487"/>
                  <a:gd name="connsiteX1-25" fmla="*/ 2111229 w 3978133"/>
                  <a:gd name="connsiteY1-26" fmla="*/ 3757 h 4186487"/>
                  <a:gd name="connsiteX2-27" fmla="*/ 3854304 w 3978133"/>
                  <a:gd name="connsiteY2-28" fmla="*/ 279982 h 4186487"/>
                  <a:gd name="connsiteX3-29" fmla="*/ 3539979 w 3978133"/>
                  <a:gd name="connsiteY3-30" fmla="*/ 1803982 h 4186487"/>
                  <a:gd name="connsiteX4-31" fmla="*/ 3978129 w 3978133"/>
                  <a:gd name="connsiteY4-32" fmla="*/ 3242257 h 4186487"/>
                  <a:gd name="connsiteX5-33" fmla="*/ 3530454 w 3978133"/>
                  <a:gd name="connsiteY5-34" fmla="*/ 3956632 h 4186487"/>
                  <a:gd name="connsiteX6-35" fmla="*/ 2073129 w 3978133"/>
                  <a:gd name="connsiteY6-36" fmla="*/ 4185232 h 4186487"/>
                  <a:gd name="connsiteX7-37" fmla="*/ 415779 w 3978133"/>
                  <a:gd name="connsiteY7-38" fmla="*/ 3880432 h 4186487"/>
                  <a:gd name="connsiteX8-39" fmla="*/ 606279 w 3978133"/>
                  <a:gd name="connsiteY8-40" fmla="*/ 2032582 h 4186487"/>
                  <a:gd name="connsiteX9-41" fmla="*/ 4372 w 3978133"/>
                  <a:gd name="connsiteY9-42" fmla="*/ 688402 h 4186487"/>
                  <a:gd name="connsiteX10-43" fmla="*/ 434829 w 3978133"/>
                  <a:gd name="connsiteY10-44" fmla="*/ 337132 h 4186487"/>
                  <a:gd name="connsiteX0-45" fmla="*/ 336075 w 3993877"/>
                  <a:gd name="connsiteY0-46" fmla="*/ 219438 h 4183291"/>
                  <a:gd name="connsiteX1-47" fmla="*/ 2126973 w 3993877"/>
                  <a:gd name="connsiteY1-48" fmla="*/ 561 h 4183291"/>
                  <a:gd name="connsiteX2-49" fmla="*/ 3870048 w 3993877"/>
                  <a:gd name="connsiteY2-50" fmla="*/ 276786 h 4183291"/>
                  <a:gd name="connsiteX3-51" fmla="*/ 3555723 w 3993877"/>
                  <a:gd name="connsiteY3-52" fmla="*/ 1800786 h 4183291"/>
                  <a:gd name="connsiteX4-53" fmla="*/ 3993873 w 3993877"/>
                  <a:gd name="connsiteY4-54" fmla="*/ 3239061 h 4183291"/>
                  <a:gd name="connsiteX5-55" fmla="*/ 3546198 w 3993877"/>
                  <a:gd name="connsiteY5-56" fmla="*/ 3953436 h 4183291"/>
                  <a:gd name="connsiteX6-57" fmla="*/ 2088873 w 3993877"/>
                  <a:gd name="connsiteY6-58" fmla="*/ 4182036 h 4183291"/>
                  <a:gd name="connsiteX7-59" fmla="*/ 431523 w 3993877"/>
                  <a:gd name="connsiteY7-60" fmla="*/ 3877236 h 4183291"/>
                  <a:gd name="connsiteX8-61" fmla="*/ 622023 w 3993877"/>
                  <a:gd name="connsiteY8-62" fmla="*/ 2029386 h 4183291"/>
                  <a:gd name="connsiteX9-63" fmla="*/ 20116 w 3993877"/>
                  <a:gd name="connsiteY9-64" fmla="*/ 685206 h 4183291"/>
                  <a:gd name="connsiteX10-65" fmla="*/ 336075 w 3993877"/>
                  <a:gd name="connsiteY10-66" fmla="*/ 219438 h 4183291"/>
                  <a:gd name="connsiteX0-67" fmla="*/ 341414 w 3999216"/>
                  <a:gd name="connsiteY0-68" fmla="*/ 671506 h 4635359"/>
                  <a:gd name="connsiteX1-69" fmla="*/ 2331848 w 3999216"/>
                  <a:gd name="connsiteY1-70" fmla="*/ 137 h 4635359"/>
                  <a:gd name="connsiteX2-71" fmla="*/ 3875387 w 3999216"/>
                  <a:gd name="connsiteY2-72" fmla="*/ 728854 h 4635359"/>
                  <a:gd name="connsiteX3-73" fmla="*/ 3561062 w 3999216"/>
                  <a:gd name="connsiteY3-74" fmla="*/ 2252854 h 4635359"/>
                  <a:gd name="connsiteX4-75" fmla="*/ 3999212 w 3999216"/>
                  <a:gd name="connsiteY4-76" fmla="*/ 3691129 h 4635359"/>
                  <a:gd name="connsiteX5-77" fmla="*/ 3551537 w 3999216"/>
                  <a:gd name="connsiteY5-78" fmla="*/ 4405504 h 4635359"/>
                  <a:gd name="connsiteX6-79" fmla="*/ 2094212 w 3999216"/>
                  <a:gd name="connsiteY6-80" fmla="*/ 4634104 h 4635359"/>
                  <a:gd name="connsiteX7-81" fmla="*/ 436862 w 3999216"/>
                  <a:gd name="connsiteY7-82" fmla="*/ 4329304 h 4635359"/>
                  <a:gd name="connsiteX8-83" fmla="*/ 627362 w 3999216"/>
                  <a:gd name="connsiteY8-84" fmla="*/ 2481454 h 4635359"/>
                  <a:gd name="connsiteX9-85" fmla="*/ 25455 w 3999216"/>
                  <a:gd name="connsiteY9-86" fmla="*/ 1137274 h 4635359"/>
                  <a:gd name="connsiteX10-87" fmla="*/ 341414 w 3999216"/>
                  <a:gd name="connsiteY10-88" fmla="*/ 671506 h 4635359"/>
                  <a:gd name="connsiteX0-89" fmla="*/ 341414 w 3999216"/>
                  <a:gd name="connsiteY0-90" fmla="*/ 671506 h 4922650"/>
                  <a:gd name="connsiteX1-91" fmla="*/ 2331848 w 3999216"/>
                  <a:gd name="connsiteY1-92" fmla="*/ 137 h 4922650"/>
                  <a:gd name="connsiteX2-93" fmla="*/ 3875387 w 3999216"/>
                  <a:gd name="connsiteY2-94" fmla="*/ 728854 h 4922650"/>
                  <a:gd name="connsiteX3-95" fmla="*/ 3561062 w 3999216"/>
                  <a:gd name="connsiteY3-96" fmla="*/ 2252854 h 4922650"/>
                  <a:gd name="connsiteX4-97" fmla="*/ 3999212 w 3999216"/>
                  <a:gd name="connsiteY4-98" fmla="*/ 3691129 h 4922650"/>
                  <a:gd name="connsiteX5-99" fmla="*/ 3551537 w 3999216"/>
                  <a:gd name="connsiteY5-100" fmla="*/ 4405504 h 4922650"/>
                  <a:gd name="connsiteX6-101" fmla="*/ 2073601 w 3999216"/>
                  <a:gd name="connsiteY6-102" fmla="*/ 4922288 h 4922650"/>
                  <a:gd name="connsiteX7-103" fmla="*/ 436862 w 3999216"/>
                  <a:gd name="connsiteY7-104" fmla="*/ 4329304 h 4922650"/>
                  <a:gd name="connsiteX8-105" fmla="*/ 627362 w 3999216"/>
                  <a:gd name="connsiteY8-106" fmla="*/ 2481454 h 4922650"/>
                  <a:gd name="connsiteX9-107" fmla="*/ 25455 w 3999216"/>
                  <a:gd name="connsiteY9-108" fmla="*/ 1137274 h 4922650"/>
                  <a:gd name="connsiteX10-109" fmla="*/ 341414 w 3999216"/>
                  <a:gd name="connsiteY10-110" fmla="*/ 671506 h 4922650"/>
                  <a:gd name="connsiteX0-111" fmla="*/ 341414 w 3999216"/>
                  <a:gd name="connsiteY0-112" fmla="*/ 671506 h 4923453"/>
                  <a:gd name="connsiteX1-113" fmla="*/ 2331848 w 3999216"/>
                  <a:gd name="connsiteY1-114" fmla="*/ 137 h 4923453"/>
                  <a:gd name="connsiteX2-115" fmla="*/ 3875387 w 3999216"/>
                  <a:gd name="connsiteY2-116" fmla="*/ 728854 h 4923453"/>
                  <a:gd name="connsiteX3-117" fmla="*/ 3561062 w 3999216"/>
                  <a:gd name="connsiteY3-118" fmla="*/ 2252854 h 4923453"/>
                  <a:gd name="connsiteX4-119" fmla="*/ 3999212 w 3999216"/>
                  <a:gd name="connsiteY4-120" fmla="*/ 3691129 h 4923453"/>
                  <a:gd name="connsiteX5-121" fmla="*/ 3551537 w 3999216"/>
                  <a:gd name="connsiteY5-122" fmla="*/ 4405504 h 4923453"/>
                  <a:gd name="connsiteX6-123" fmla="*/ 2073601 w 3999216"/>
                  <a:gd name="connsiteY6-124" fmla="*/ 4922288 h 4923453"/>
                  <a:gd name="connsiteX7-125" fmla="*/ 277601 w 3999216"/>
                  <a:gd name="connsiteY7-126" fmla="*/ 4264948 h 4923453"/>
                  <a:gd name="connsiteX8-127" fmla="*/ 627362 w 3999216"/>
                  <a:gd name="connsiteY8-128" fmla="*/ 2481454 h 4923453"/>
                  <a:gd name="connsiteX9-129" fmla="*/ 25455 w 3999216"/>
                  <a:gd name="connsiteY9-130" fmla="*/ 1137274 h 4923453"/>
                  <a:gd name="connsiteX10-131" fmla="*/ 341414 w 3999216"/>
                  <a:gd name="connsiteY10-132" fmla="*/ 671506 h 4923453"/>
                  <a:gd name="connsiteX0-133" fmla="*/ 399555 w 4057357"/>
                  <a:gd name="connsiteY0-134" fmla="*/ 671506 h 4923453"/>
                  <a:gd name="connsiteX1-135" fmla="*/ 2389989 w 4057357"/>
                  <a:gd name="connsiteY1-136" fmla="*/ 137 h 4923453"/>
                  <a:gd name="connsiteX2-137" fmla="*/ 3933528 w 4057357"/>
                  <a:gd name="connsiteY2-138" fmla="*/ 728854 h 4923453"/>
                  <a:gd name="connsiteX3-139" fmla="*/ 3619203 w 4057357"/>
                  <a:gd name="connsiteY3-140" fmla="*/ 2252854 h 4923453"/>
                  <a:gd name="connsiteX4-141" fmla="*/ 4057353 w 4057357"/>
                  <a:gd name="connsiteY4-142" fmla="*/ 3691129 h 4923453"/>
                  <a:gd name="connsiteX5-143" fmla="*/ 3609678 w 4057357"/>
                  <a:gd name="connsiteY5-144" fmla="*/ 4405504 h 4923453"/>
                  <a:gd name="connsiteX6-145" fmla="*/ 2131742 w 4057357"/>
                  <a:gd name="connsiteY6-146" fmla="*/ 4922288 h 4923453"/>
                  <a:gd name="connsiteX7-147" fmla="*/ 335742 w 4057357"/>
                  <a:gd name="connsiteY7-148" fmla="*/ 4264948 h 4923453"/>
                  <a:gd name="connsiteX8-149" fmla="*/ 1475393 w 4057357"/>
                  <a:gd name="connsiteY8-150" fmla="*/ 3494645 h 4923453"/>
                  <a:gd name="connsiteX9-151" fmla="*/ 83596 w 4057357"/>
                  <a:gd name="connsiteY9-152" fmla="*/ 1137274 h 4923453"/>
                  <a:gd name="connsiteX10-153" fmla="*/ 399555 w 4057357"/>
                  <a:gd name="connsiteY10-154" fmla="*/ 671506 h 4923453"/>
                  <a:gd name="connsiteX0-155" fmla="*/ 359792 w 4017594"/>
                  <a:gd name="connsiteY0-156" fmla="*/ 671506 h 4923453"/>
                  <a:gd name="connsiteX1-157" fmla="*/ 2350226 w 4017594"/>
                  <a:gd name="connsiteY1-158" fmla="*/ 137 h 4923453"/>
                  <a:gd name="connsiteX2-159" fmla="*/ 3893765 w 4017594"/>
                  <a:gd name="connsiteY2-160" fmla="*/ 728854 h 4923453"/>
                  <a:gd name="connsiteX3-161" fmla="*/ 3579440 w 4017594"/>
                  <a:gd name="connsiteY3-162" fmla="*/ 2252854 h 4923453"/>
                  <a:gd name="connsiteX4-163" fmla="*/ 4017590 w 4017594"/>
                  <a:gd name="connsiteY4-164" fmla="*/ 3691129 h 4923453"/>
                  <a:gd name="connsiteX5-165" fmla="*/ 3569915 w 4017594"/>
                  <a:gd name="connsiteY5-166" fmla="*/ 4405504 h 4923453"/>
                  <a:gd name="connsiteX6-167" fmla="*/ 2091979 w 4017594"/>
                  <a:gd name="connsiteY6-168" fmla="*/ 4922288 h 4923453"/>
                  <a:gd name="connsiteX7-169" fmla="*/ 295979 w 4017594"/>
                  <a:gd name="connsiteY7-170" fmla="*/ 4264948 h 4923453"/>
                  <a:gd name="connsiteX8-171" fmla="*/ 896225 w 4017594"/>
                  <a:gd name="connsiteY8-172" fmla="*/ 3144892 h 4923453"/>
                  <a:gd name="connsiteX9-173" fmla="*/ 43833 w 4017594"/>
                  <a:gd name="connsiteY9-174" fmla="*/ 1137274 h 4923453"/>
                  <a:gd name="connsiteX10-175" fmla="*/ 359792 w 4017594"/>
                  <a:gd name="connsiteY10-176" fmla="*/ 671506 h 4923453"/>
                  <a:gd name="connsiteX0-177" fmla="*/ 359792 w 4017594"/>
                  <a:gd name="connsiteY0-178" fmla="*/ 671506 h 4958456"/>
                  <a:gd name="connsiteX1-179" fmla="*/ 2350226 w 4017594"/>
                  <a:gd name="connsiteY1-180" fmla="*/ 137 h 4958456"/>
                  <a:gd name="connsiteX2-181" fmla="*/ 3893765 w 4017594"/>
                  <a:gd name="connsiteY2-182" fmla="*/ 728854 h 4958456"/>
                  <a:gd name="connsiteX3-183" fmla="*/ 3579440 w 4017594"/>
                  <a:gd name="connsiteY3-184" fmla="*/ 2252854 h 4958456"/>
                  <a:gd name="connsiteX4-185" fmla="*/ 4017590 w 4017594"/>
                  <a:gd name="connsiteY4-186" fmla="*/ 3691129 h 4958456"/>
                  <a:gd name="connsiteX5-187" fmla="*/ 3569915 w 4017594"/>
                  <a:gd name="connsiteY5-188" fmla="*/ 4405504 h 4958456"/>
                  <a:gd name="connsiteX6-189" fmla="*/ 2091979 w 4017594"/>
                  <a:gd name="connsiteY6-190" fmla="*/ 4922288 h 4958456"/>
                  <a:gd name="connsiteX7-191" fmla="*/ 295979 w 4017594"/>
                  <a:gd name="connsiteY7-192" fmla="*/ 4264948 h 4958456"/>
                  <a:gd name="connsiteX8-193" fmla="*/ 896225 w 4017594"/>
                  <a:gd name="connsiteY8-194" fmla="*/ 3144892 h 4958456"/>
                  <a:gd name="connsiteX9-195" fmla="*/ 43833 w 4017594"/>
                  <a:gd name="connsiteY9-196" fmla="*/ 1137274 h 4958456"/>
                  <a:gd name="connsiteX10-197" fmla="*/ 359792 w 4017594"/>
                  <a:gd name="connsiteY10-198" fmla="*/ 671506 h 4958456"/>
                  <a:gd name="connsiteX0-199" fmla="*/ 359792 w 4017594"/>
                  <a:gd name="connsiteY0-200" fmla="*/ 671506 h 5067487"/>
                  <a:gd name="connsiteX1-201" fmla="*/ 2350226 w 4017594"/>
                  <a:gd name="connsiteY1-202" fmla="*/ 137 h 5067487"/>
                  <a:gd name="connsiteX2-203" fmla="*/ 3893765 w 4017594"/>
                  <a:gd name="connsiteY2-204" fmla="*/ 728854 h 5067487"/>
                  <a:gd name="connsiteX3-205" fmla="*/ 3579440 w 4017594"/>
                  <a:gd name="connsiteY3-206" fmla="*/ 2252854 h 5067487"/>
                  <a:gd name="connsiteX4-207" fmla="*/ 4017590 w 4017594"/>
                  <a:gd name="connsiteY4-208" fmla="*/ 3691129 h 5067487"/>
                  <a:gd name="connsiteX5-209" fmla="*/ 3569915 w 4017594"/>
                  <a:gd name="connsiteY5-210" fmla="*/ 4405504 h 5067487"/>
                  <a:gd name="connsiteX6-211" fmla="*/ 2096554 w 4017594"/>
                  <a:gd name="connsiteY6-212" fmla="*/ 5066617 h 5067487"/>
                  <a:gd name="connsiteX7-213" fmla="*/ 295979 w 4017594"/>
                  <a:gd name="connsiteY7-214" fmla="*/ 4264948 h 5067487"/>
                  <a:gd name="connsiteX8-215" fmla="*/ 896225 w 4017594"/>
                  <a:gd name="connsiteY8-216" fmla="*/ 3144892 h 5067487"/>
                  <a:gd name="connsiteX9-217" fmla="*/ 43833 w 4017594"/>
                  <a:gd name="connsiteY9-218" fmla="*/ 1137274 h 5067487"/>
                  <a:gd name="connsiteX10-219" fmla="*/ 359792 w 4017594"/>
                  <a:gd name="connsiteY10-220" fmla="*/ 671506 h 5067487"/>
                  <a:gd name="connsiteX0-221" fmla="*/ 359792 w 4017594"/>
                  <a:gd name="connsiteY0-222" fmla="*/ 671506 h 5073134"/>
                  <a:gd name="connsiteX1-223" fmla="*/ 2350226 w 4017594"/>
                  <a:gd name="connsiteY1-224" fmla="*/ 137 h 5073134"/>
                  <a:gd name="connsiteX2-225" fmla="*/ 3893765 w 4017594"/>
                  <a:gd name="connsiteY2-226" fmla="*/ 728854 h 5073134"/>
                  <a:gd name="connsiteX3-227" fmla="*/ 3579440 w 4017594"/>
                  <a:gd name="connsiteY3-228" fmla="*/ 2252854 h 5073134"/>
                  <a:gd name="connsiteX4-229" fmla="*/ 4017590 w 4017594"/>
                  <a:gd name="connsiteY4-230" fmla="*/ 3691129 h 5073134"/>
                  <a:gd name="connsiteX5-231" fmla="*/ 3569915 w 4017594"/>
                  <a:gd name="connsiteY5-232" fmla="*/ 4405504 h 5073134"/>
                  <a:gd name="connsiteX6-233" fmla="*/ 2096554 w 4017594"/>
                  <a:gd name="connsiteY6-234" fmla="*/ 5066617 h 5073134"/>
                  <a:gd name="connsiteX7-235" fmla="*/ 295979 w 4017594"/>
                  <a:gd name="connsiteY7-236" fmla="*/ 4264948 h 5073134"/>
                  <a:gd name="connsiteX8-237" fmla="*/ 896225 w 4017594"/>
                  <a:gd name="connsiteY8-238" fmla="*/ 3144892 h 5073134"/>
                  <a:gd name="connsiteX9-239" fmla="*/ 43833 w 4017594"/>
                  <a:gd name="connsiteY9-240" fmla="*/ 1137274 h 5073134"/>
                  <a:gd name="connsiteX10-241" fmla="*/ 359792 w 4017594"/>
                  <a:gd name="connsiteY10-242" fmla="*/ 671506 h 5073134"/>
                  <a:gd name="connsiteX0-243" fmla="*/ 359792 w 3943982"/>
                  <a:gd name="connsiteY0-244" fmla="*/ 671506 h 5073134"/>
                  <a:gd name="connsiteX1-245" fmla="*/ 2350226 w 3943982"/>
                  <a:gd name="connsiteY1-246" fmla="*/ 137 h 5073134"/>
                  <a:gd name="connsiteX2-247" fmla="*/ 3893765 w 3943982"/>
                  <a:gd name="connsiteY2-248" fmla="*/ 728854 h 5073134"/>
                  <a:gd name="connsiteX3-249" fmla="*/ 3579440 w 3943982"/>
                  <a:gd name="connsiteY3-250" fmla="*/ 2252854 h 5073134"/>
                  <a:gd name="connsiteX4-251" fmla="*/ 3694575 w 3943982"/>
                  <a:gd name="connsiteY4-252" fmla="*/ 3745805 h 5073134"/>
                  <a:gd name="connsiteX5-253" fmla="*/ 3569915 w 3943982"/>
                  <a:gd name="connsiteY5-254" fmla="*/ 4405504 h 5073134"/>
                  <a:gd name="connsiteX6-255" fmla="*/ 2096554 w 3943982"/>
                  <a:gd name="connsiteY6-256" fmla="*/ 5066617 h 5073134"/>
                  <a:gd name="connsiteX7-257" fmla="*/ 295979 w 3943982"/>
                  <a:gd name="connsiteY7-258" fmla="*/ 4264948 h 5073134"/>
                  <a:gd name="connsiteX8-259" fmla="*/ 896225 w 3943982"/>
                  <a:gd name="connsiteY8-260" fmla="*/ 3144892 h 5073134"/>
                  <a:gd name="connsiteX9-261" fmla="*/ 43833 w 3943982"/>
                  <a:gd name="connsiteY9-262" fmla="*/ 1137274 h 5073134"/>
                  <a:gd name="connsiteX10-263" fmla="*/ 359792 w 3943982"/>
                  <a:gd name="connsiteY10-264" fmla="*/ 671506 h 5073134"/>
                  <a:gd name="connsiteX0-265" fmla="*/ 359792 w 3943982"/>
                  <a:gd name="connsiteY0-266" fmla="*/ 671506 h 5072833"/>
                  <a:gd name="connsiteX1-267" fmla="*/ 2350226 w 3943982"/>
                  <a:gd name="connsiteY1-268" fmla="*/ 137 h 5072833"/>
                  <a:gd name="connsiteX2-269" fmla="*/ 3893765 w 3943982"/>
                  <a:gd name="connsiteY2-270" fmla="*/ 728854 h 5072833"/>
                  <a:gd name="connsiteX3-271" fmla="*/ 3579440 w 3943982"/>
                  <a:gd name="connsiteY3-272" fmla="*/ 2252854 h 5072833"/>
                  <a:gd name="connsiteX4-273" fmla="*/ 3694575 w 3943982"/>
                  <a:gd name="connsiteY4-274" fmla="*/ 3745805 h 5072833"/>
                  <a:gd name="connsiteX5-275" fmla="*/ 3197158 w 3943982"/>
                  <a:gd name="connsiteY5-276" fmla="*/ 4589641 h 5072833"/>
                  <a:gd name="connsiteX6-277" fmla="*/ 2096554 w 3943982"/>
                  <a:gd name="connsiteY6-278" fmla="*/ 5066617 h 5072833"/>
                  <a:gd name="connsiteX7-279" fmla="*/ 295979 w 3943982"/>
                  <a:gd name="connsiteY7-280" fmla="*/ 4264948 h 5072833"/>
                  <a:gd name="connsiteX8-281" fmla="*/ 896225 w 3943982"/>
                  <a:gd name="connsiteY8-282" fmla="*/ 3144892 h 5072833"/>
                  <a:gd name="connsiteX9-283" fmla="*/ 43833 w 3943982"/>
                  <a:gd name="connsiteY9-284" fmla="*/ 1137274 h 5072833"/>
                  <a:gd name="connsiteX10-285" fmla="*/ 359792 w 3943982"/>
                  <a:gd name="connsiteY10-286" fmla="*/ 671506 h 5072833"/>
                  <a:gd name="connsiteX0-287" fmla="*/ 359792 w 3945909"/>
                  <a:gd name="connsiteY0-288" fmla="*/ 671506 h 5073161"/>
                  <a:gd name="connsiteX1-289" fmla="*/ 2350226 w 3945909"/>
                  <a:gd name="connsiteY1-290" fmla="*/ 137 h 5073161"/>
                  <a:gd name="connsiteX2-291" fmla="*/ 3893765 w 3945909"/>
                  <a:gd name="connsiteY2-292" fmla="*/ 728854 h 5073161"/>
                  <a:gd name="connsiteX3-293" fmla="*/ 3579440 w 3945909"/>
                  <a:gd name="connsiteY3-294" fmla="*/ 2252854 h 5073161"/>
                  <a:gd name="connsiteX4-295" fmla="*/ 3544218 w 3945909"/>
                  <a:gd name="connsiteY4-296" fmla="*/ 3634075 h 5073161"/>
                  <a:gd name="connsiteX5-297" fmla="*/ 3197158 w 3945909"/>
                  <a:gd name="connsiteY5-298" fmla="*/ 4589641 h 5073161"/>
                  <a:gd name="connsiteX6-299" fmla="*/ 2096554 w 3945909"/>
                  <a:gd name="connsiteY6-300" fmla="*/ 5066617 h 5073161"/>
                  <a:gd name="connsiteX7-301" fmla="*/ 295979 w 3945909"/>
                  <a:gd name="connsiteY7-302" fmla="*/ 4264948 h 5073161"/>
                  <a:gd name="connsiteX8-303" fmla="*/ 896225 w 3945909"/>
                  <a:gd name="connsiteY8-304" fmla="*/ 3144892 h 5073161"/>
                  <a:gd name="connsiteX9-305" fmla="*/ 43833 w 3945909"/>
                  <a:gd name="connsiteY9-306" fmla="*/ 1137274 h 5073161"/>
                  <a:gd name="connsiteX10-307" fmla="*/ 359792 w 3945909"/>
                  <a:gd name="connsiteY10-308" fmla="*/ 671506 h 5073161"/>
                  <a:gd name="connsiteX0-309" fmla="*/ 359792 w 3945909"/>
                  <a:gd name="connsiteY0-310" fmla="*/ 671506 h 5079062"/>
                  <a:gd name="connsiteX1-311" fmla="*/ 2350226 w 3945909"/>
                  <a:gd name="connsiteY1-312" fmla="*/ 137 h 5079062"/>
                  <a:gd name="connsiteX2-313" fmla="*/ 3893765 w 3945909"/>
                  <a:gd name="connsiteY2-314" fmla="*/ 728854 h 5079062"/>
                  <a:gd name="connsiteX3-315" fmla="*/ 3579440 w 3945909"/>
                  <a:gd name="connsiteY3-316" fmla="*/ 2252854 h 5079062"/>
                  <a:gd name="connsiteX4-317" fmla="*/ 3544218 w 3945909"/>
                  <a:gd name="connsiteY4-318" fmla="*/ 3634075 h 5079062"/>
                  <a:gd name="connsiteX5-319" fmla="*/ 2096554 w 3945909"/>
                  <a:gd name="connsiteY5-320" fmla="*/ 5066617 h 5079062"/>
                  <a:gd name="connsiteX6-321" fmla="*/ 295979 w 3945909"/>
                  <a:gd name="connsiteY6-322" fmla="*/ 4264948 h 5079062"/>
                  <a:gd name="connsiteX7-323" fmla="*/ 896225 w 3945909"/>
                  <a:gd name="connsiteY7-324" fmla="*/ 3144892 h 5079062"/>
                  <a:gd name="connsiteX8-325" fmla="*/ 43833 w 3945909"/>
                  <a:gd name="connsiteY8-326" fmla="*/ 1137274 h 5079062"/>
                  <a:gd name="connsiteX9-327" fmla="*/ 359792 w 3945909"/>
                  <a:gd name="connsiteY9-328" fmla="*/ 671506 h 5079062"/>
                  <a:gd name="connsiteX0-329" fmla="*/ 359792 w 3945909"/>
                  <a:gd name="connsiteY0-330" fmla="*/ 671506 h 5112217"/>
                  <a:gd name="connsiteX1-331" fmla="*/ 2350226 w 3945909"/>
                  <a:gd name="connsiteY1-332" fmla="*/ 137 h 5112217"/>
                  <a:gd name="connsiteX2-333" fmla="*/ 3893765 w 3945909"/>
                  <a:gd name="connsiteY2-334" fmla="*/ 728854 h 5112217"/>
                  <a:gd name="connsiteX3-335" fmla="*/ 3579440 w 3945909"/>
                  <a:gd name="connsiteY3-336" fmla="*/ 2252854 h 5112217"/>
                  <a:gd name="connsiteX4-337" fmla="*/ 3544218 w 3945909"/>
                  <a:gd name="connsiteY4-338" fmla="*/ 3634075 h 5112217"/>
                  <a:gd name="connsiteX5-339" fmla="*/ 2096554 w 3945909"/>
                  <a:gd name="connsiteY5-340" fmla="*/ 5066617 h 5112217"/>
                  <a:gd name="connsiteX6-341" fmla="*/ 295979 w 3945909"/>
                  <a:gd name="connsiteY6-342" fmla="*/ 4264948 h 5112217"/>
                  <a:gd name="connsiteX7-343" fmla="*/ 896225 w 3945909"/>
                  <a:gd name="connsiteY7-344" fmla="*/ 3144892 h 5112217"/>
                  <a:gd name="connsiteX8-345" fmla="*/ 43833 w 3945909"/>
                  <a:gd name="connsiteY8-346" fmla="*/ 1137274 h 5112217"/>
                  <a:gd name="connsiteX9-347" fmla="*/ 359792 w 3945909"/>
                  <a:gd name="connsiteY9-348" fmla="*/ 671506 h 5112217"/>
                  <a:gd name="connsiteX0-349" fmla="*/ 359792 w 3973649"/>
                  <a:gd name="connsiteY0-350" fmla="*/ 671506 h 5145924"/>
                  <a:gd name="connsiteX1-351" fmla="*/ 2350226 w 3973649"/>
                  <a:gd name="connsiteY1-352" fmla="*/ 137 h 5145924"/>
                  <a:gd name="connsiteX2-353" fmla="*/ 3893765 w 3973649"/>
                  <a:gd name="connsiteY2-354" fmla="*/ 728854 h 5145924"/>
                  <a:gd name="connsiteX3-355" fmla="*/ 3579440 w 3973649"/>
                  <a:gd name="connsiteY3-356" fmla="*/ 2252854 h 5145924"/>
                  <a:gd name="connsiteX4-357" fmla="*/ 2096554 w 3973649"/>
                  <a:gd name="connsiteY4-358" fmla="*/ 5066617 h 5145924"/>
                  <a:gd name="connsiteX5-359" fmla="*/ 295979 w 3973649"/>
                  <a:gd name="connsiteY5-360" fmla="*/ 4264948 h 5145924"/>
                  <a:gd name="connsiteX6-361" fmla="*/ 896225 w 3973649"/>
                  <a:gd name="connsiteY6-362" fmla="*/ 3144892 h 5145924"/>
                  <a:gd name="connsiteX7-363" fmla="*/ 43833 w 3973649"/>
                  <a:gd name="connsiteY7-364" fmla="*/ 1137274 h 5145924"/>
                  <a:gd name="connsiteX8-365" fmla="*/ 359792 w 3973649"/>
                  <a:gd name="connsiteY8-366" fmla="*/ 671506 h 5145924"/>
                  <a:gd name="connsiteX0-367" fmla="*/ 359792 w 3973649"/>
                  <a:gd name="connsiteY0-368" fmla="*/ 671506 h 5206759"/>
                  <a:gd name="connsiteX1-369" fmla="*/ 2350226 w 3973649"/>
                  <a:gd name="connsiteY1-370" fmla="*/ 137 h 5206759"/>
                  <a:gd name="connsiteX2-371" fmla="*/ 3893765 w 3973649"/>
                  <a:gd name="connsiteY2-372" fmla="*/ 728854 h 5206759"/>
                  <a:gd name="connsiteX3-373" fmla="*/ 3579440 w 3973649"/>
                  <a:gd name="connsiteY3-374" fmla="*/ 2252854 h 5206759"/>
                  <a:gd name="connsiteX4-375" fmla="*/ 2096554 w 3973649"/>
                  <a:gd name="connsiteY4-376" fmla="*/ 5066617 h 5206759"/>
                  <a:gd name="connsiteX5-377" fmla="*/ 295979 w 3973649"/>
                  <a:gd name="connsiteY5-378" fmla="*/ 4264948 h 5206759"/>
                  <a:gd name="connsiteX6-379" fmla="*/ 896225 w 3973649"/>
                  <a:gd name="connsiteY6-380" fmla="*/ 3144892 h 5206759"/>
                  <a:gd name="connsiteX7-381" fmla="*/ 43833 w 3973649"/>
                  <a:gd name="connsiteY7-382" fmla="*/ 1137274 h 5206759"/>
                  <a:gd name="connsiteX8-383" fmla="*/ 359792 w 3973649"/>
                  <a:gd name="connsiteY8-384" fmla="*/ 671506 h 5206759"/>
                  <a:gd name="connsiteX0-385" fmla="*/ 359792 w 3939782"/>
                  <a:gd name="connsiteY0-386" fmla="*/ 671506 h 5129857"/>
                  <a:gd name="connsiteX1-387" fmla="*/ 2350226 w 3939782"/>
                  <a:gd name="connsiteY1-388" fmla="*/ 137 h 5129857"/>
                  <a:gd name="connsiteX2-389" fmla="*/ 3893765 w 3939782"/>
                  <a:gd name="connsiteY2-390" fmla="*/ 728854 h 5129857"/>
                  <a:gd name="connsiteX3-391" fmla="*/ 3405804 w 3939782"/>
                  <a:gd name="connsiteY3-392" fmla="*/ 2538589 h 5129857"/>
                  <a:gd name="connsiteX4-393" fmla="*/ 2096554 w 3939782"/>
                  <a:gd name="connsiteY4-394" fmla="*/ 5066617 h 5129857"/>
                  <a:gd name="connsiteX5-395" fmla="*/ 295979 w 3939782"/>
                  <a:gd name="connsiteY5-396" fmla="*/ 4264948 h 5129857"/>
                  <a:gd name="connsiteX6-397" fmla="*/ 896225 w 3939782"/>
                  <a:gd name="connsiteY6-398" fmla="*/ 3144892 h 5129857"/>
                  <a:gd name="connsiteX7-399" fmla="*/ 43833 w 3939782"/>
                  <a:gd name="connsiteY7-400" fmla="*/ 1137274 h 5129857"/>
                  <a:gd name="connsiteX8-401" fmla="*/ 359792 w 3939782"/>
                  <a:gd name="connsiteY8-402" fmla="*/ 671506 h 5129857"/>
                  <a:gd name="connsiteX0-403" fmla="*/ 359792 w 3915871"/>
                  <a:gd name="connsiteY0-404" fmla="*/ 671506 h 5129857"/>
                  <a:gd name="connsiteX1-405" fmla="*/ 2350226 w 3915871"/>
                  <a:gd name="connsiteY1-406" fmla="*/ 137 h 5129857"/>
                  <a:gd name="connsiteX2-407" fmla="*/ 3893765 w 3915871"/>
                  <a:gd name="connsiteY2-408" fmla="*/ 728854 h 5129857"/>
                  <a:gd name="connsiteX3-409" fmla="*/ 3405804 w 3915871"/>
                  <a:gd name="connsiteY3-410" fmla="*/ 2538589 h 5129857"/>
                  <a:gd name="connsiteX4-411" fmla="*/ 2096554 w 3915871"/>
                  <a:gd name="connsiteY4-412" fmla="*/ 5066617 h 5129857"/>
                  <a:gd name="connsiteX5-413" fmla="*/ 295979 w 3915871"/>
                  <a:gd name="connsiteY5-414" fmla="*/ 4264948 h 5129857"/>
                  <a:gd name="connsiteX6-415" fmla="*/ 896225 w 3915871"/>
                  <a:gd name="connsiteY6-416" fmla="*/ 3144892 h 5129857"/>
                  <a:gd name="connsiteX7-417" fmla="*/ 43833 w 3915871"/>
                  <a:gd name="connsiteY7-418" fmla="*/ 1137274 h 5129857"/>
                  <a:gd name="connsiteX8-419" fmla="*/ 359792 w 3915871"/>
                  <a:gd name="connsiteY8-420" fmla="*/ 671506 h 5129857"/>
                  <a:gd name="connsiteX0-421" fmla="*/ 359792 w 3915871"/>
                  <a:gd name="connsiteY0-422" fmla="*/ 671506 h 5136285"/>
                  <a:gd name="connsiteX1-423" fmla="*/ 2350226 w 3915871"/>
                  <a:gd name="connsiteY1-424" fmla="*/ 137 h 5136285"/>
                  <a:gd name="connsiteX2-425" fmla="*/ 3893765 w 3915871"/>
                  <a:gd name="connsiteY2-426" fmla="*/ 728854 h 5136285"/>
                  <a:gd name="connsiteX3-427" fmla="*/ 3405804 w 3915871"/>
                  <a:gd name="connsiteY3-428" fmla="*/ 2538589 h 5136285"/>
                  <a:gd name="connsiteX4-429" fmla="*/ 2096554 w 3915871"/>
                  <a:gd name="connsiteY4-430" fmla="*/ 5066617 h 5136285"/>
                  <a:gd name="connsiteX5-431" fmla="*/ 295979 w 3915871"/>
                  <a:gd name="connsiteY5-432" fmla="*/ 4264948 h 5136285"/>
                  <a:gd name="connsiteX6-433" fmla="*/ 896225 w 3915871"/>
                  <a:gd name="connsiteY6-434" fmla="*/ 3144892 h 5136285"/>
                  <a:gd name="connsiteX7-435" fmla="*/ 43833 w 3915871"/>
                  <a:gd name="connsiteY7-436" fmla="*/ 1137274 h 5136285"/>
                  <a:gd name="connsiteX8-437" fmla="*/ 359792 w 3915871"/>
                  <a:gd name="connsiteY8-438" fmla="*/ 671506 h 5136285"/>
                  <a:gd name="connsiteX0-439" fmla="*/ 36528 w 3908566"/>
                  <a:gd name="connsiteY0-440" fmla="*/ 1145192 h 5144203"/>
                  <a:gd name="connsiteX1-441" fmla="*/ 2342921 w 3908566"/>
                  <a:gd name="connsiteY1-442" fmla="*/ 8055 h 5144203"/>
                  <a:gd name="connsiteX2-443" fmla="*/ 3886460 w 3908566"/>
                  <a:gd name="connsiteY2-444" fmla="*/ 736772 h 5144203"/>
                  <a:gd name="connsiteX3-445" fmla="*/ 3398499 w 3908566"/>
                  <a:gd name="connsiteY3-446" fmla="*/ 2546507 h 5144203"/>
                  <a:gd name="connsiteX4-447" fmla="*/ 2089249 w 3908566"/>
                  <a:gd name="connsiteY4-448" fmla="*/ 5074535 h 5144203"/>
                  <a:gd name="connsiteX5-449" fmla="*/ 288674 w 3908566"/>
                  <a:gd name="connsiteY5-450" fmla="*/ 4272866 h 5144203"/>
                  <a:gd name="connsiteX6-451" fmla="*/ 888920 w 3908566"/>
                  <a:gd name="connsiteY6-452" fmla="*/ 3152810 h 5144203"/>
                  <a:gd name="connsiteX7-453" fmla="*/ 36528 w 3908566"/>
                  <a:gd name="connsiteY7-454" fmla="*/ 1145192 h 5144203"/>
                  <a:gd name="connsiteX0-455" fmla="*/ 31329 w 3903367"/>
                  <a:gd name="connsiteY0-456" fmla="*/ 1145192 h 5149174"/>
                  <a:gd name="connsiteX1-457" fmla="*/ 2337722 w 3903367"/>
                  <a:gd name="connsiteY1-458" fmla="*/ 8055 h 5149174"/>
                  <a:gd name="connsiteX2-459" fmla="*/ 3881261 w 3903367"/>
                  <a:gd name="connsiteY2-460" fmla="*/ 736772 h 5149174"/>
                  <a:gd name="connsiteX3-461" fmla="*/ 3393300 w 3903367"/>
                  <a:gd name="connsiteY3-462" fmla="*/ 2546507 h 5149174"/>
                  <a:gd name="connsiteX4-463" fmla="*/ 2084050 w 3903367"/>
                  <a:gd name="connsiteY4-464" fmla="*/ 5074535 h 5149174"/>
                  <a:gd name="connsiteX5-465" fmla="*/ 283475 w 3903367"/>
                  <a:gd name="connsiteY5-466" fmla="*/ 4272866 h 5149174"/>
                  <a:gd name="connsiteX6-467" fmla="*/ 960707 w 3903367"/>
                  <a:gd name="connsiteY6-468" fmla="*/ 2707926 h 5149174"/>
                  <a:gd name="connsiteX7-469" fmla="*/ 31329 w 3903367"/>
                  <a:gd name="connsiteY7-470" fmla="*/ 1145192 h 5149174"/>
                  <a:gd name="connsiteX0-471" fmla="*/ 31329 w 3903367"/>
                  <a:gd name="connsiteY0-472" fmla="*/ 1145192 h 5155799"/>
                  <a:gd name="connsiteX1-473" fmla="*/ 2337722 w 3903367"/>
                  <a:gd name="connsiteY1-474" fmla="*/ 8055 h 5155799"/>
                  <a:gd name="connsiteX2-475" fmla="*/ 3881261 w 3903367"/>
                  <a:gd name="connsiteY2-476" fmla="*/ 736772 h 5155799"/>
                  <a:gd name="connsiteX3-477" fmla="*/ 3393300 w 3903367"/>
                  <a:gd name="connsiteY3-478" fmla="*/ 2546507 h 5155799"/>
                  <a:gd name="connsiteX4-479" fmla="*/ 2084050 w 3903367"/>
                  <a:gd name="connsiteY4-480" fmla="*/ 5074535 h 5155799"/>
                  <a:gd name="connsiteX5-481" fmla="*/ 283475 w 3903367"/>
                  <a:gd name="connsiteY5-482" fmla="*/ 4272866 h 5155799"/>
                  <a:gd name="connsiteX6-483" fmla="*/ 960707 w 3903367"/>
                  <a:gd name="connsiteY6-484" fmla="*/ 2707926 h 5155799"/>
                  <a:gd name="connsiteX7-485" fmla="*/ 31329 w 3903367"/>
                  <a:gd name="connsiteY7-486" fmla="*/ 1145192 h 5155799"/>
                  <a:gd name="connsiteX0-487" fmla="*/ 31329 w 3903367"/>
                  <a:gd name="connsiteY0-488" fmla="*/ 1145192 h 5155799"/>
                  <a:gd name="connsiteX1-489" fmla="*/ 2337722 w 3903367"/>
                  <a:gd name="connsiteY1-490" fmla="*/ 8055 h 5155799"/>
                  <a:gd name="connsiteX2-491" fmla="*/ 3881261 w 3903367"/>
                  <a:gd name="connsiteY2-492" fmla="*/ 736772 h 5155799"/>
                  <a:gd name="connsiteX3-493" fmla="*/ 3393300 w 3903367"/>
                  <a:gd name="connsiteY3-494" fmla="*/ 2546507 h 5155799"/>
                  <a:gd name="connsiteX4-495" fmla="*/ 2084050 w 3903367"/>
                  <a:gd name="connsiteY4-496" fmla="*/ 5074535 h 5155799"/>
                  <a:gd name="connsiteX5-497" fmla="*/ 283475 w 3903367"/>
                  <a:gd name="connsiteY5-498" fmla="*/ 4272866 h 5155799"/>
                  <a:gd name="connsiteX6-499" fmla="*/ 960707 w 3903367"/>
                  <a:gd name="connsiteY6-500" fmla="*/ 2707926 h 5155799"/>
                  <a:gd name="connsiteX7-501" fmla="*/ 31329 w 3903367"/>
                  <a:gd name="connsiteY7-502" fmla="*/ 1145192 h 5155799"/>
                  <a:gd name="connsiteX0-503" fmla="*/ 31329 w 3395639"/>
                  <a:gd name="connsiteY0-504" fmla="*/ 1174472 h 5185079"/>
                  <a:gd name="connsiteX1-505" fmla="*/ 2337722 w 3395639"/>
                  <a:gd name="connsiteY1-506" fmla="*/ 37335 h 5185079"/>
                  <a:gd name="connsiteX2-507" fmla="*/ 3393300 w 3395639"/>
                  <a:gd name="connsiteY2-508" fmla="*/ 2575787 h 5185079"/>
                  <a:gd name="connsiteX3-509" fmla="*/ 2084050 w 3395639"/>
                  <a:gd name="connsiteY3-510" fmla="*/ 5103815 h 5185079"/>
                  <a:gd name="connsiteX4-511" fmla="*/ 283475 w 3395639"/>
                  <a:gd name="connsiteY4-512" fmla="*/ 4302146 h 5185079"/>
                  <a:gd name="connsiteX5-513" fmla="*/ 960707 w 3395639"/>
                  <a:gd name="connsiteY5-514" fmla="*/ 2737206 h 5185079"/>
                  <a:gd name="connsiteX6-515" fmla="*/ 31329 w 3395639"/>
                  <a:gd name="connsiteY6-516" fmla="*/ 1174472 h 5185079"/>
                  <a:gd name="connsiteX0-517" fmla="*/ 31329 w 3516668"/>
                  <a:gd name="connsiteY0-518" fmla="*/ 1177479 h 5176940"/>
                  <a:gd name="connsiteX1-519" fmla="*/ 2337722 w 3516668"/>
                  <a:gd name="connsiteY1-520" fmla="*/ 40342 h 5176940"/>
                  <a:gd name="connsiteX2-521" fmla="*/ 3514677 w 3516668"/>
                  <a:gd name="connsiteY2-522" fmla="*/ 2647164 h 5176940"/>
                  <a:gd name="connsiteX3-523" fmla="*/ 2084050 w 3516668"/>
                  <a:gd name="connsiteY3-524" fmla="*/ 5106822 h 5176940"/>
                  <a:gd name="connsiteX4-525" fmla="*/ 283475 w 3516668"/>
                  <a:gd name="connsiteY4-526" fmla="*/ 4305153 h 5176940"/>
                  <a:gd name="connsiteX5-527" fmla="*/ 960707 w 3516668"/>
                  <a:gd name="connsiteY5-528" fmla="*/ 2740213 h 5176940"/>
                  <a:gd name="connsiteX6-529" fmla="*/ 31329 w 3516668"/>
                  <a:gd name="connsiteY6-530" fmla="*/ 1177479 h 5176940"/>
                  <a:gd name="connsiteX0-531" fmla="*/ 72088 w 3557427"/>
                  <a:gd name="connsiteY0-532" fmla="*/ 1177841 h 5170538"/>
                  <a:gd name="connsiteX1-533" fmla="*/ 2378481 w 3557427"/>
                  <a:gd name="connsiteY1-534" fmla="*/ 40704 h 5170538"/>
                  <a:gd name="connsiteX2-535" fmla="*/ 3555436 w 3557427"/>
                  <a:gd name="connsiteY2-536" fmla="*/ 2647526 h 5170538"/>
                  <a:gd name="connsiteX3-537" fmla="*/ 2124809 w 3557427"/>
                  <a:gd name="connsiteY3-538" fmla="*/ 5107184 h 5170538"/>
                  <a:gd name="connsiteX4-539" fmla="*/ 324234 w 3557427"/>
                  <a:gd name="connsiteY4-540" fmla="*/ 4305515 h 5170538"/>
                  <a:gd name="connsiteX5-541" fmla="*/ 565756 w 3557427"/>
                  <a:gd name="connsiteY5-542" fmla="*/ 2804006 h 5170538"/>
                  <a:gd name="connsiteX6-543" fmla="*/ 72088 w 3557427"/>
                  <a:gd name="connsiteY6-544" fmla="*/ 1177841 h 5170538"/>
                  <a:gd name="connsiteX0-545" fmla="*/ 162829 w 3648168"/>
                  <a:gd name="connsiteY0-546" fmla="*/ 1188576 h 5181273"/>
                  <a:gd name="connsiteX1-547" fmla="*/ 2469222 w 3648168"/>
                  <a:gd name="connsiteY1-548" fmla="*/ 51439 h 5181273"/>
                  <a:gd name="connsiteX2-549" fmla="*/ 3646177 w 3648168"/>
                  <a:gd name="connsiteY2-550" fmla="*/ 2658261 h 5181273"/>
                  <a:gd name="connsiteX3-551" fmla="*/ 2215550 w 3648168"/>
                  <a:gd name="connsiteY3-552" fmla="*/ 5117919 h 5181273"/>
                  <a:gd name="connsiteX4-553" fmla="*/ 414975 w 3648168"/>
                  <a:gd name="connsiteY4-554" fmla="*/ 4316250 h 5181273"/>
                  <a:gd name="connsiteX5-555" fmla="*/ 162829 w 3648168"/>
                  <a:gd name="connsiteY5-556" fmla="*/ 1188576 h 5181273"/>
                  <a:gd name="connsiteX0-557" fmla="*/ 189181 w 3681001"/>
                  <a:gd name="connsiteY0-558" fmla="*/ 1188576 h 4892657"/>
                  <a:gd name="connsiteX1-559" fmla="*/ 2495574 w 3681001"/>
                  <a:gd name="connsiteY1-560" fmla="*/ 51439 h 4892657"/>
                  <a:gd name="connsiteX2-561" fmla="*/ 3672529 w 3681001"/>
                  <a:gd name="connsiteY2-562" fmla="*/ 2658261 h 4892657"/>
                  <a:gd name="connsiteX3-563" fmla="*/ 2885563 w 3681001"/>
                  <a:gd name="connsiteY3-564" fmla="*/ 4750450 h 4892657"/>
                  <a:gd name="connsiteX4-565" fmla="*/ 441327 w 3681001"/>
                  <a:gd name="connsiteY4-566" fmla="*/ 4316250 h 4892657"/>
                  <a:gd name="connsiteX5-567" fmla="*/ 189181 w 3681001"/>
                  <a:gd name="connsiteY5-568" fmla="*/ 1188576 h 489265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3681001" h="4892657">
                    <a:moveTo>
                      <a:pt x="189181" y="1188576"/>
                    </a:moveTo>
                    <a:cubicBezTo>
                      <a:pt x="531556" y="477774"/>
                      <a:pt x="1915016" y="-193509"/>
                      <a:pt x="2495574" y="51439"/>
                    </a:cubicBezTo>
                    <a:cubicBezTo>
                      <a:pt x="3076132" y="296387"/>
                      <a:pt x="3607531" y="1875093"/>
                      <a:pt x="3672529" y="2658261"/>
                    </a:cubicBezTo>
                    <a:cubicBezTo>
                      <a:pt x="3737527" y="3441430"/>
                      <a:pt x="3424097" y="4474119"/>
                      <a:pt x="2885563" y="4750450"/>
                    </a:cubicBezTo>
                    <a:cubicBezTo>
                      <a:pt x="2347029" y="5026781"/>
                      <a:pt x="890724" y="4909896"/>
                      <a:pt x="441327" y="4316250"/>
                    </a:cubicBezTo>
                    <a:cubicBezTo>
                      <a:pt x="-8070" y="3722604"/>
                      <a:pt x="-153194" y="1899378"/>
                      <a:pt x="189181" y="1188576"/>
                    </a:cubicBezTo>
                    <a:close/>
                  </a:path>
                </a:pathLst>
              </a:custGeom>
              <a:gradFill flip="none" rotWithShape="0">
                <a:gsLst>
                  <a:gs pos="0">
                    <a:srgbClr val="00B0F0"/>
                  </a:gs>
                  <a:gs pos="100000">
                    <a:srgbClr val="1C46F2"/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882233" y="3434611"/>
                <a:ext cx="617632" cy="3962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 sz="9600" spc="-150">
                    <a:gradFill>
                      <a:gsLst>
                        <a:gs pos="0">
                          <a:schemeClr val="accent3">
                            <a:lumMod val="7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</a:schemeClr>
                        </a:gs>
                      </a:gsLst>
                      <a:lin ang="0" scaled="1"/>
                    </a:gradFill>
                    <a:latin typeface="优设标题黑" panose="00000500000000000000" pitchFamily="2" charset="-122"/>
                    <a:ea typeface="优设标题黑" panose="00000500000000000000" pitchFamily="2" charset="-122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0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思源黑体 CN Bold" panose="020B0800000000000000" pitchFamily="34" charset="-122"/>
                    <a:ea typeface="思源黑体 CN Bold" panose="020B0800000000000000" pitchFamily="34" charset="-122"/>
                    <a:cs typeface="+mn-cs"/>
                  </a:rPr>
                  <a:t>02</a:t>
                </a:r>
                <a:endPara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cs"/>
                </a:endParaRPr>
              </a:p>
            </p:txBody>
          </p:sp>
        </p:grpSp>
      </p:grpSp>
      <p:sp>
        <p:nvSpPr>
          <p:cNvPr id="4" name="文本框 3" hidden="1"/>
          <p:cNvSpPr txBox="1"/>
          <p:nvPr/>
        </p:nvSpPr>
        <p:spPr>
          <a:xfrm>
            <a:off x="10522856" y="-841829"/>
            <a:ext cx="1669143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noFill/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BY YUSHEN</a:t>
            </a:r>
            <a:endParaRPr lang="en-US" altLang="zh-CN">
              <a:noFill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78488" y="204597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TextBox 27"/>
          <p:cNvSpPr txBox="1"/>
          <p:nvPr/>
        </p:nvSpPr>
        <p:spPr>
          <a:xfrm>
            <a:off x="4696951" y="975441"/>
            <a:ext cx="279809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r>
              <a:rPr lang="zh-CN" altLang="en-US" sz="4800" dirty="0">
                <a:ln w="22225">
                  <a:solidFill>
                    <a:schemeClr val="bg1"/>
                  </a:solidFill>
                </a:ln>
                <a:solidFill>
                  <a:srgbClr val="048676"/>
                </a:solidFill>
                <a:cs typeface="+mn-ea"/>
                <a:sym typeface="+mn-lt"/>
              </a:rPr>
              <a:t>交通标示</a:t>
            </a:r>
            <a:endParaRPr lang="zh-CN" altLang="en-US" sz="4800" dirty="0">
              <a:ln w="22225">
                <a:solidFill>
                  <a:schemeClr val="bg1"/>
                </a:solidFill>
              </a:ln>
              <a:solidFill>
                <a:srgbClr val="048676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9117" y="4207225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禁止非机动车通行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89132" y="4207225"/>
            <a:ext cx="2325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禁止骑自行车上坡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38998" y="4207225"/>
            <a:ext cx="2270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dirty="0">
                <a:solidFill>
                  <a:srgbClr val="724502"/>
                </a:solidFill>
                <a:cs typeface="+mn-ea"/>
                <a:sym typeface="+mn-lt"/>
              </a:rPr>
              <a:t>禁止骑自行车下坡</a:t>
            </a:r>
            <a:endParaRPr lang="zh-CN" altLang="en-US" sz="2000" dirty="0">
              <a:solidFill>
                <a:srgbClr val="724502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828" y="2304821"/>
            <a:ext cx="1816069" cy="18238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30" y="2297077"/>
            <a:ext cx="1812196" cy="183155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359" y="2297077"/>
            <a:ext cx="1816068" cy="183155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91320" y="4593590"/>
            <a:ext cx="3171190" cy="2264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med">
        <p159:morph option="byObject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/>
      <p:bldP spid="59" grpId="0" bldLvl="0" animBg="1"/>
      <p:bldP spid="2" grpId="0"/>
      <p:bldP spid="3" grpId="0"/>
      <p:bldP spid="5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JmOWNiNWRiZWM5MzAzMzUyYzZlMjYyNjQyYTM4M2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1274</Words>
  <Application>WPS 演示</Application>
  <PresentationFormat/>
  <Paragraphs>221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3" baseType="lpstr">
      <vt:lpstr>Arial</vt:lpstr>
      <vt:lpstr>宋体</vt:lpstr>
      <vt:lpstr>Wingdings</vt:lpstr>
      <vt:lpstr>思源黑体 CN Bold</vt:lpstr>
      <vt:lpstr>黑体</vt:lpstr>
      <vt:lpstr>思源黑体 CN Light</vt:lpstr>
      <vt:lpstr>庞门正道标题体</vt:lpstr>
      <vt:lpstr>字魂58号-创中黑</vt:lpstr>
      <vt:lpstr>OPPOSans H</vt:lpstr>
      <vt:lpstr>微软雅黑</vt:lpstr>
      <vt:lpstr>优设标题黑</vt:lpstr>
      <vt:lpstr>微软雅黑 Light</vt:lpstr>
      <vt:lpstr>思源黑体 CN Light</vt:lpstr>
      <vt:lpstr>等线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^^遇见</cp:lastModifiedBy>
  <cp:revision>5</cp:revision>
  <cp:lastPrinted>2021-09-14T22:02:00Z</cp:lastPrinted>
  <dcterms:created xsi:type="dcterms:W3CDTF">2021-09-14T22:02:00Z</dcterms:created>
  <dcterms:modified xsi:type="dcterms:W3CDTF">2023-11-27T07:26:59Z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2052-12.1.0.15712</vt:lpwstr>
  </property>
  <property fmtid="{D5CDD505-2E9C-101B-9397-08002B2CF9AE}" pid="7" name="ICV">
    <vt:lpwstr>20A5AC5323724255A4B584AF6F1C7C44_13</vt:lpwstr>
  </property>
</Properties>
</file>